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6"/>
  </p:notesMasterIdLst>
  <p:sldIdLst>
    <p:sldId id="303" r:id="rId2"/>
    <p:sldId id="304" r:id="rId3"/>
    <p:sldId id="256" r:id="rId4"/>
    <p:sldId id="258" r:id="rId5"/>
    <p:sldId id="259" r:id="rId6"/>
    <p:sldId id="357" r:id="rId7"/>
    <p:sldId id="309" r:id="rId8"/>
    <p:sldId id="317" r:id="rId9"/>
    <p:sldId id="368" r:id="rId10"/>
    <p:sldId id="375" r:id="rId11"/>
    <p:sldId id="371" r:id="rId12"/>
    <p:sldId id="376" r:id="rId13"/>
    <p:sldId id="372" r:id="rId14"/>
    <p:sldId id="377" r:id="rId15"/>
    <p:sldId id="373" r:id="rId16"/>
    <p:sldId id="378" r:id="rId17"/>
    <p:sldId id="374" r:id="rId18"/>
    <p:sldId id="379" r:id="rId19"/>
    <p:sldId id="380" r:id="rId20"/>
    <p:sldId id="411" r:id="rId21"/>
    <p:sldId id="381" r:id="rId22"/>
    <p:sldId id="382" r:id="rId23"/>
    <p:sldId id="383" r:id="rId24"/>
    <p:sldId id="384" r:id="rId25"/>
    <p:sldId id="385" r:id="rId26"/>
    <p:sldId id="412" r:id="rId27"/>
    <p:sldId id="386" r:id="rId28"/>
    <p:sldId id="388" r:id="rId29"/>
    <p:sldId id="390" r:id="rId30"/>
    <p:sldId id="391" r:id="rId31"/>
    <p:sldId id="387" r:id="rId32"/>
    <p:sldId id="392" r:id="rId33"/>
    <p:sldId id="393" r:id="rId34"/>
    <p:sldId id="394" r:id="rId35"/>
    <p:sldId id="408" r:id="rId36"/>
    <p:sldId id="409" r:id="rId37"/>
    <p:sldId id="410" r:id="rId38"/>
    <p:sldId id="389" r:id="rId39"/>
    <p:sldId id="397" r:id="rId40"/>
    <p:sldId id="395" r:id="rId41"/>
    <p:sldId id="398" r:id="rId42"/>
    <p:sldId id="396" r:id="rId43"/>
    <p:sldId id="414" r:id="rId44"/>
    <p:sldId id="413" r:id="rId45"/>
    <p:sldId id="399" r:id="rId46"/>
    <p:sldId id="400" r:id="rId47"/>
    <p:sldId id="415" r:id="rId48"/>
    <p:sldId id="401" r:id="rId49"/>
    <p:sldId id="403" r:id="rId50"/>
    <p:sldId id="407" r:id="rId51"/>
    <p:sldId id="404" r:id="rId52"/>
    <p:sldId id="310" r:id="rId53"/>
    <p:sldId id="326" r:id="rId54"/>
    <p:sldId id="356" r:id="rId55"/>
  </p:sldIdLst>
  <p:sldSz cx="9144000" cy="5143500" type="screen16x9"/>
  <p:notesSz cx="6858000" cy="9144000"/>
  <p:embeddedFontLst>
    <p:embeddedFont>
      <p:font typeface="Fira Code" pitchFamily="49" charset="0"/>
      <p:regular r:id="rId57"/>
      <p:bold r:id="rId58"/>
    </p:embeddedFont>
    <p:embeddedFont>
      <p:font typeface="MapoPeacefull" panose="02000500000000000000" pitchFamily="2" charset="-127"/>
      <p:regular r:id="rId59"/>
    </p:embeddedFont>
    <p:embeddedFont>
      <p:font typeface="Nanum Brush Script" panose="03060600000000000000" pitchFamily="66" charset="-127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1A8FB214-12FC-A945-987B-9A73B3217F6B}">
          <p14:sldIdLst>
            <p14:sldId id="303"/>
            <p14:sldId id="304"/>
            <p14:sldId id="256"/>
            <p14:sldId id="258"/>
            <p14:sldId id="259"/>
            <p14:sldId id="357"/>
            <p14:sldId id="309"/>
            <p14:sldId id="317"/>
          </p14:sldIdLst>
        </p14:section>
        <p14:section name="숨김" id="{EC360598-966A-B74F-8771-D7558190E235}">
          <p14:sldIdLst>
            <p14:sldId id="368"/>
            <p14:sldId id="375"/>
            <p14:sldId id="371"/>
            <p14:sldId id="376"/>
            <p14:sldId id="372"/>
            <p14:sldId id="377"/>
            <p14:sldId id="373"/>
            <p14:sldId id="378"/>
            <p14:sldId id="374"/>
            <p14:sldId id="379"/>
          </p14:sldIdLst>
        </p14:section>
        <p14:section name="제목 없는 구역" id="{440AEC99-A3CF-E748-BB4D-7205BFDBA5E4}">
          <p14:sldIdLst>
            <p14:sldId id="380"/>
            <p14:sldId id="411"/>
            <p14:sldId id="381"/>
            <p14:sldId id="382"/>
            <p14:sldId id="383"/>
            <p14:sldId id="384"/>
            <p14:sldId id="385"/>
            <p14:sldId id="412"/>
            <p14:sldId id="386"/>
            <p14:sldId id="388"/>
            <p14:sldId id="390"/>
            <p14:sldId id="391"/>
            <p14:sldId id="387"/>
            <p14:sldId id="392"/>
            <p14:sldId id="393"/>
            <p14:sldId id="394"/>
            <p14:sldId id="408"/>
            <p14:sldId id="409"/>
            <p14:sldId id="410"/>
            <p14:sldId id="389"/>
            <p14:sldId id="397"/>
            <p14:sldId id="395"/>
            <p14:sldId id="398"/>
            <p14:sldId id="396"/>
            <p14:sldId id="414"/>
            <p14:sldId id="413"/>
            <p14:sldId id="399"/>
            <p14:sldId id="400"/>
            <p14:sldId id="415"/>
            <p14:sldId id="401"/>
            <p14:sldId id="403"/>
            <p14:sldId id="407"/>
            <p14:sldId id="404"/>
            <p14:sldId id="310"/>
            <p14:sldId id="32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91E"/>
    <a:srgbClr val="FDC641"/>
    <a:srgbClr val="2D323A"/>
    <a:srgbClr val="364E79"/>
    <a:srgbClr val="57331D"/>
    <a:srgbClr val="FFC001"/>
    <a:srgbClr val="70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9A3C8A-BFF1-4C4C-A319-5BEFB515E9E1}">
  <a:tblStyle styleId="{D69A3C8A-BFF1-4C4C-A319-5BEFB515E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0"/>
    <p:restoredTop sz="94719"/>
  </p:normalViewPr>
  <p:slideViewPr>
    <p:cSldViewPr snapToGrid="0" snapToObjects="1">
      <p:cViewPr>
        <p:scale>
          <a:sx n="119" d="100"/>
          <a:sy n="119" d="100"/>
        </p:scale>
        <p:origin x="2616" y="1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91FFE-64C6-F142-8EAE-FC8F51E7EEF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445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79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12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07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0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61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897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95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76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146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28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25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5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77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310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316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058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422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25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575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17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070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651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106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04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83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730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9877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863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62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18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480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88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502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23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390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439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997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366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841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77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3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652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98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47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8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4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1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1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3B87-D9BD-676C-99AC-9797E74C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A035C-5AAF-F342-3B27-185CA5B9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2A34A-6D29-E673-BD46-4ED69CA6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E1597-5017-1612-FA4D-360811A6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4152-6133-BEF6-CBD6-24050119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27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6E1D4-C51B-85E1-B06C-29CF90AD8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59D1AB-3A0E-00F6-B0CB-036463C5A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E2E90-CD22-2E4C-5E46-5E76F72F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A811D-6A32-64FA-49D1-06456CDA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7DFB7-61FF-4DDF-CDC5-35E82388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334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9" r:id="rId7"/>
    <p:sldLayoutId id="2147483670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CD01B40-B6BC-28BF-DC7D-F09ADE56C0AF}"/>
              </a:ext>
            </a:extLst>
          </p:cNvPr>
          <p:cNvSpPr txBox="1"/>
          <p:nvPr/>
        </p:nvSpPr>
        <p:spPr>
          <a:xfrm>
            <a:off x="974997" y="2253378"/>
            <a:ext cx="2909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50" dirty="0"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안전</a:t>
            </a:r>
            <a:r>
              <a:rPr kumimoji="1" lang="ko-KR" altLang="en-US" sz="4050" dirty="0">
                <a:solidFill>
                  <a:srgbClr val="00B0F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할</a:t>
            </a:r>
            <a:r>
              <a:rPr kumimoji="1" lang="ko-KR" altLang="en-US" sz="4050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지도</a:t>
            </a:r>
            <a:endParaRPr kumimoji="1" lang="ko-Kore-KR" altLang="en-US" sz="4050" dirty="0">
              <a:solidFill>
                <a:srgbClr val="FFFF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poPeacefull" panose="02000500000000000000" pitchFamily="2" charset="-127"/>
              <a:ea typeface="MapoPeacefull" panose="02000500000000000000" pitchFamily="2" charset="-127"/>
              <a:cs typeface="Menlo" panose="020B060903080402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43BABB-654F-DEBB-9E3E-7244E3C2FB2F}"/>
              </a:ext>
            </a:extLst>
          </p:cNvPr>
          <p:cNvSpPr/>
          <p:nvPr/>
        </p:nvSpPr>
        <p:spPr>
          <a:xfrm>
            <a:off x="660171" y="2197778"/>
            <a:ext cx="3295141" cy="763436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22009-2E24-9B22-B782-E42470E30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8" y="1830476"/>
            <a:ext cx="1652179" cy="17000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1E2BDD-D3FB-BAD3-BF86-67468269474A}"/>
              </a:ext>
            </a:extLst>
          </p:cNvPr>
          <p:cNvGrpSpPr/>
          <p:nvPr/>
        </p:nvGrpSpPr>
        <p:grpSpPr>
          <a:xfrm>
            <a:off x="4029102" y="1771536"/>
            <a:ext cx="1081825" cy="861073"/>
            <a:chOff x="6484205" y="941000"/>
            <a:chExt cx="1081825" cy="8610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60BFE4-EED8-66DF-F407-8E6C7ACE40D0}"/>
                </a:ext>
              </a:extLst>
            </p:cNvPr>
            <p:cNvSpPr/>
            <p:nvPr/>
          </p:nvSpPr>
          <p:spPr>
            <a:xfrm>
              <a:off x="6484205" y="941001"/>
              <a:ext cx="1081825" cy="683132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1AD46A-8B9C-4D29-0958-B81D57D6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84205" y="941000"/>
              <a:ext cx="1081825" cy="861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B3F65-85FA-2681-5D68-97E856BBC1B9}"/>
              </a:ext>
            </a:extLst>
          </p:cNvPr>
          <p:cNvGrpSpPr/>
          <p:nvPr/>
        </p:nvGrpSpPr>
        <p:grpSpPr>
          <a:xfrm>
            <a:off x="3739322" y="1721712"/>
            <a:ext cx="1665356" cy="1700075"/>
            <a:chOff x="3739322" y="1721712"/>
            <a:chExt cx="1665356" cy="170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9DAD7A-614A-D1CF-3F6F-417E5E96004A}"/>
                </a:ext>
              </a:extLst>
            </p:cNvPr>
            <p:cNvSpPr/>
            <p:nvPr/>
          </p:nvSpPr>
          <p:spPr>
            <a:xfrm>
              <a:off x="3740762" y="1877698"/>
              <a:ext cx="1345967" cy="1325148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60DAF6-4A31-5348-403C-DEE0C550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322" y="1721712"/>
              <a:ext cx="1665356" cy="1700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923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C18ACEFE-04BD-ED1B-EA61-BE5223F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6" y="779536"/>
            <a:ext cx="1638158" cy="3547431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92D3254-E1B0-4792-CFB0-F3C4A31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26" y="798033"/>
            <a:ext cx="1638158" cy="3547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0C80B-F97C-C07A-34A6-F5A21B1EFC67}"/>
              </a:ext>
            </a:extLst>
          </p:cNvPr>
          <p:cNvSpPr txBox="1"/>
          <p:nvPr/>
        </p:nvSpPr>
        <p:spPr>
          <a:xfrm>
            <a:off x="5243276" y="1463779"/>
            <a:ext cx="3592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ain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상단에 검색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버튼이 있음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하단에 돌발 정보 버튼이 있음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EF548E5-B7A2-4C59-D306-AB40B8A98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7540" y="779673"/>
            <a:ext cx="1638157" cy="3547157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5DC6A30-930B-3EA9-658D-002212367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9486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6A3BD3A-B4C0-70DC-A763-1E9A3210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3"/>
            <a:ext cx="1638157" cy="3547157"/>
          </a:xfrm>
          <a:prstGeom prst="rect">
            <a:avLst/>
          </a:prstGeom>
        </p:spPr>
      </p:pic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DDCCE63-FC42-8F5E-2FC7-1175A63E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5" y="798170"/>
            <a:ext cx="1638159" cy="3547160"/>
          </a:xfrm>
          <a:prstGeom prst="rect">
            <a:avLst/>
          </a:prstGeom>
        </p:spPr>
      </p:pic>
      <p:pic>
        <p:nvPicPr>
          <p:cNvPr id="14" name="그림 1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80DD86F2-31C9-F428-A7F9-395D849FE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19747" y="779536"/>
            <a:ext cx="1638158" cy="3547431"/>
          </a:xfrm>
          <a:prstGeom prst="rect">
            <a:avLst/>
          </a:prstGeom>
        </p:spPr>
      </p:pic>
      <p:pic>
        <p:nvPicPr>
          <p:cNvPr id="15" name="그림 1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11F1FD5-9A9D-3F96-C24B-DB9A61A72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40297" y="798033"/>
            <a:ext cx="1638158" cy="354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D5620B-C7D2-514A-01C3-38D0155ADEF3}"/>
              </a:ext>
            </a:extLst>
          </p:cNvPr>
          <p:cNvSpPr txBox="1"/>
          <p:nvPr/>
        </p:nvSpPr>
        <p:spPr>
          <a:xfrm>
            <a:off x="-4260847" y="1463779"/>
            <a:ext cx="3592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ain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상단에 검색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버튼이 있음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하단에 돌발 정보 버튼이 있음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74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6A3BD3A-B4C0-70DC-A763-1E9A3210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6" y="779673"/>
            <a:ext cx="1638157" cy="3547157"/>
          </a:xfrm>
          <a:prstGeom prst="rect">
            <a:avLst/>
          </a:prstGeom>
        </p:spPr>
      </p:pic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DDCCE63-FC42-8F5E-2FC7-1175A63E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25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E2E47-63EB-A25D-7B2B-B41E220D7F0F}"/>
              </a:ext>
            </a:extLst>
          </p:cNvPr>
          <p:cNvSpPr txBox="1"/>
          <p:nvPr/>
        </p:nvSpPr>
        <p:spPr>
          <a:xfrm>
            <a:off x="5243276" y="1463779"/>
            <a:ext cx="3379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 버튼을 누르면 결빙 레이어가 표시됨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사고 다발구역 표시 누르면 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지역명과 사고 정보가 표시됨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0FF4680-700A-9080-E70D-A02623FB9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2149" y="7796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A8B56558-B800-246E-4557-FBEEC5D3F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4095" y="798195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7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78B19C0-66EA-C797-D7D2-2D318931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C47E6C6-52F1-AE22-925F-E1CAA97C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5" y="798195"/>
            <a:ext cx="1638159" cy="3547160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B874F3E-EA35-87F8-A0CF-74BC9715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64512" y="779673"/>
            <a:ext cx="1638157" cy="3547157"/>
          </a:xfrm>
          <a:prstGeom prst="rect">
            <a:avLst/>
          </a:prstGeom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2A8FB4B-0A10-5458-A08D-9394C94C0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85063" y="798170"/>
            <a:ext cx="1638159" cy="3547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9236F-EB25-5300-7C9B-649C982FBA8D}"/>
              </a:ext>
            </a:extLst>
          </p:cNvPr>
          <p:cNvSpPr txBox="1"/>
          <p:nvPr/>
        </p:nvSpPr>
        <p:spPr>
          <a:xfrm>
            <a:off x="-5605612" y="1463779"/>
            <a:ext cx="3379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 버튼을 누르면 결빙 레이어가 표시됨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사고 다발구역 표시 누르면 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지역명과 사고 정보가 표시됨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2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78B19C0-66EA-C797-D7D2-2D318931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4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C47E6C6-52F1-AE22-925F-E1CAA97C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2" y="798195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75252-BCDD-BC9B-171F-0652CD714F93}"/>
              </a:ext>
            </a:extLst>
          </p:cNvPr>
          <p:cNvSpPr txBox="1"/>
          <p:nvPr/>
        </p:nvSpPr>
        <p:spPr>
          <a:xfrm>
            <a:off x="5243276" y="14637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  <p:pic>
        <p:nvPicPr>
          <p:cNvPr id="7" name="그림 6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2CB97450-F139-3B03-4BE1-E01D62653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101" y="7796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A7BA361-DAEF-E135-BD60-8C4A1F1F0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46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039745AF-CA59-85EC-E28B-B29D9B79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B65D63-C56A-ABB7-FD3C-42B5DE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4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1A2429C-3C94-2A54-3699-C9CD0F9D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0046" y="7981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E4F320-325B-B48B-EA5E-3F17B55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68538" y="816695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0349C-F78F-A65A-A2A4-5A17B96F4FC5}"/>
              </a:ext>
            </a:extLst>
          </p:cNvPr>
          <p:cNvSpPr txBox="1"/>
          <p:nvPr/>
        </p:nvSpPr>
        <p:spPr>
          <a:xfrm>
            <a:off x="-6179254" y="14822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</p:spTree>
    <p:extLst>
      <p:ext uri="{BB962C8B-B14F-4D97-AF65-F5344CB8AC3E}">
        <p14:creationId xmlns:p14="http://schemas.microsoft.com/office/powerpoint/2010/main" val="910427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039745AF-CA59-85EC-E28B-B29D9B79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3" y="779670"/>
            <a:ext cx="1638159" cy="3547160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B65D63-C56A-ABB7-FD3C-42B5DE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1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1A2429C-3C94-2A54-3699-C9CD0F9D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0046" y="7981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E4F320-325B-B48B-EA5E-3F17B55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68538" y="816695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0349C-F78F-A65A-A2A4-5A17B96F4FC5}"/>
              </a:ext>
            </a:extLst>
          </p:cNvPr>
          <p:cNvSpPr txBox="1"/>
          <p:nvPr/>
        </p:nvSpPr>
        <p:spPr>
          <a:xfrm>
            <a:off x="-6179254" y="14822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7ECB3-DF01-8F53-4CB3-1A895BA5B065}"/>
              </a:ext>
            </a:extLst>
          </p:cNvPr>
          <p:cNvSpPr txBox="1"/>
          <p:nvPr/>
        </p:nvSpPr>
        <p:spPr>
          <a:xfrm>
            <a:off x="5243276" y="1463779"/>
            <a:ext cx="315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검색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해당 위치 주변 통제 정보 확인 가능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6" name="그림 5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5B2CFBD0-8FA4-B1A9-5DC0-89710B563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9349" y="779670"/>
            <a:ext cx="1638159" cy="3547160"/>
          </a:xfrm>
          <a:prstGeom prst="rect">
            <a:avLst/>
          </a:prstGeom>
        </p:spPr>
      </p:pic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9934085-9314-C7E0-2D5A-A2E7C29F8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1294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4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AE06E8CF-E070-D374-01C2-216D1B6D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4838" y="7796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C495F9E-875C-C7C9-237F-F34D5687D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13330" y="798170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62B16-92DA-CF58-F999-562B048BF20A}"/>
              </a:ext>
            </a:extLst>
          </p:cNvPr>
          <p:cNvSpPr txBox="1"/>
          <p:nvPr/>
        </p:nvSpPr>
        <p:spPr>
          <a:xfrm>
            <a:off x="-6824045" y="1463779"/>
            <a:ext cx="315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검색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해당 위치 주변 통제 정보 확인 가능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</p:spTree>
    <p:extLst>
      <p:ext uri="{BB962C8B-B14F-4D97-AF65-F5344CB8AC3E}">
        <p14:creationId xmlns:p14="http://schemas.microsoft.com/office/powerpoint/2010/main" val="281896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2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1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8E6B2-9D18-9C7C-E8A9-3953318E4718}"/>
              </a:ext>
            </a:extLst>
          </p:cNvPr>
          <p:cNvSpPr txBox="1"/>
          <p:nvPr/>
        </p:nvSpPr>
        <p:spPr>
          <a:xfrm>
            <a:off x="5243276" y="1463779"/>
            <a:ext cx="315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출발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도착 정보를 입력하면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경로 내의 통제 정보를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7" name="그림 6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5D42A37B-2A3A-C2A2-744C-5FF3A673E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841" y="703848"/>
            <a:ext cx="6936758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5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3D809-2C94-D396-C844-6C66FD68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" t="3165" r="23962"/>
          <a:stretch/>
        </p:blipFill>
        <p:spPr>
          <a:xfrm>
            <a:off x="241481" y="843760"/>
            <a:ext cx="4572000" cy="345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7201E-90BB-B9C9-BF6F-BEA52A88A2E7}"/>
              </a:ext>
            </a:extLst>
          </p:cNvPr>
          <p:cNvSpPr txBox="1"/>
          <p:nvPr/>
        </p:nvSpPr>
        <p:spPr>
          <a:xfrm>
            <a:off x="5180297" y="1162867"/>
            <a:ext cx="33554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헤더나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모달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버튼 등 보다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깔끔한 인터페이스를 위해 부트스트랩 사용</a:t>
            </a:r>
          </a:p>
          <a:p>
            <a:pPr algn="l"/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좀 더 깔끔한 느낌을 주기 위해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기본 폰트 대신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웹폰트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적용</a:t>
            </a:r>
          </a:p>
          <a:p>
            <a:pPr algn="l"/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35A33-4662-A82D-9FA9-2287D1C07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2" r="50000"/>
          <a:stretch/>
        </p:blipFill>
        <p:spPr>
          <a:xfrm>
            <a:off x="4813481" y="2746472"/>
            <a:ext cx="3120961" cy="15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7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13A03-82E8-640B-2DAC-ECC45C19E384}"/>
              </a:ext>
            </a:extLst>
          </p:cNvPr>
          <p:cNvSpPr txBox="1"/>
          <p:nvPr/>
        </p:nvSpPr>
        <p:spPr>
          <a:xfrm>
            <a:off x="3784361" y="2253378"/>
            <a:ext cx="2909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50" dirty="0"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안전</a:t>
            </a:r>
            <a:r>
              <a:rPr kumimoji="1" lang="ko-KR" altLang="en-US" sz="4050" dirty="0">
                <a:solidFill>
                  <a:srgbClr val="00B0F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할</a:t>
            </a:r>
            <a:r>
              <a:rPr kumimoji="1" lang="ko-KR" altLang="en-US" sz="4050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지도</a:t>
            </a:r>
            <a:endParaRPr kumimoji="1" lang="ko-Kore-KR" altLang="en-US" sz="4050" dirty="0">
              <a:solidFill>
                <a:srgbClr val="FFFF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poPeacefull" panose="02000500000000000000" pitchFamily="2" charset="-127"/>
              <a:ea typeface="MapoPeacefull" panose="02000500000000000000" pitchFamily="2" charset="-127"/>
              <a:cs typeface="Menlo" panose="020B0609030804020204" pitchFamily="49" charset="0"/>
            </a:endParaRP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4871BA92-6F1D-9EE0-3F10-44D4D3C573D2}"/>
              </a:ext>
            </a:extLst>
          </p:cNvPr>
          <p:cNvSpPr/>
          <p:nvPr/>
        </p:nvSpPr>
        <p:spPr>
          <a:xfrm>
            <a:off x="-2441121" y="2441122"/>
            <a:ext cx="4344287" cy="5032716"/>
          </a:xfrm>
          <a:custGeom>
            <a:avLst/>
            <a:gdLst>
              <a:gd name="connsiteX0" fmla="*/ 772886 w 5792383"/>
              <a:gd name="connsiteY0" fmla="*/ 0 h 6710288"/>
              <a:gd name="connsiteX1" fmla="*/ 772886 w 5792383"/>
              <a:gd name="connsiteY1" fmla="*/ 0 h 6710288"/>
              <a:gd name="connsiteX2" fmla="*/ 1055915 w 5792383"/>
              <a:gd name="connsiteY2" fmla="*/ 54428 h 6710288"/>
              <a:gd name="connsiteX3" fmla="*/ 1284515 w 5792383"/>
              <a:gd name="connsiteY3" fmla="*/ 130628 h 6710288"/>
              <a:gd name="connsiteX4" fmla="*/ 1393372 w 5792383"/>
              <a:gd name="connsiteY4" fmla="*/ 185057 h 6710288"/>
              <a:gd name="connsiteX5" fmla="*/ 1524000 w 5792383"/>
              <a:gd name="connsiteY5" fmla="*/ 206828 h 6710288"/>
              <a:gd name="connsiteX6" fmla="*/ 1654629 w 5792383"/>
              <a:gd name="connsiteY6" fmla="*/ 239485 h 6710288"/>
              <a:gd name="connsiteX7" fmla="*/ 1752600 w 5792383"/>
              <a:gd name="connsiteY7" fmla="*/ 272142 h 6710288"/>
              <a:gd name="connsiteX8" fmla="*/ 1839686 w 5792383"/>
              <a:gd name="connsiteY8" fmla="*/ 304800 h 6710288"/>
              <a:gd name="connsiteX9" fmla="*/ 1905000 w 5792383"/>
              <a:gd name="connsiteY9" fmla="*/ 315685 h 6710288"/>
              <a:gd name="connsiteX10" fmla="*/ 1992086 w 5792383"/>
              <a:gd name="connsiteY10" fmla="*/ 348342 h 6710288"/>
              <a:gd name="connsiteX11" fmla="*/ 2024743 w 5792383"/>
              <a:gd name="connsiteY11" fmla="*/ 359228 h 6710288"/>
              <a:gd name="connsiteX12" fmla="*/ 2090058 w 5792383"/>
              <a:gd name="connsiteY12" fmla="*/ 370114 h 6710288"/>
              <a:gd name="connsiteX13" fmla="*/ 2198915 w 5792383"/>
              <a:gd name="connsiteY13" fmla="*/ 402771 h 6710288"/>
              <a:gd name="connsiteX14" fmla="*/ 2253343 w 5792383"/>
              <a:gd name="connsiteY14" fmla="*/ 435428 h 6710288"/>
              <a:gd name="connsiteX15" fmla="*/ 2318658 w 5792383"/>
              <a:gd name="connsiteY15" fmla="*/ 446314 h 6710288"/>
              <a:gd name="connsiteX16" fmla="*/ 2383972 w 5792383"/>
              <a:gd name="connsiteY16" fmla="*/ 468085 h 6710288"/>
              <a:gd name="connsiteX17" fmla="*/ 2514600 w 5792383"/>
              <a:gd name="connsiteY17" fmla="*/ 511628 h 6710288"/>
              <a:gd name="connsiteX18" fmla="*/ 2547258 w 5792383"/>
              <a:gd name="connsiteY18" fmla="*/ 533400 h 6710288"/>
              <a:gd name="connsiteX19" fmla="*/ 2656115 w 5792383"/>
              <a:gd name="connsiteY19" fmla="*/ 555171 h 6710288"/>
              <a:gd name="connsiteX20" fmla="*/ 2754086 w 5792383"/>
              <a:gd name="connsiteY20" fmla="*/ 587828 h 6710288"/>
              <a:gd name="connsiteX21" fmla="*/ 2797629 w 5792383"/>
              <a:gd name="connsiteY21" fmla="*/ 609600 h 6710288"/>
              <a:gd name="connsiteX22" fmla="*/ 2862943 w 5792383"/>
              <a:gd name="connsiteY22" fmla="*/ 620485 h 6710288"/>
              <a:gd name="connsiteX23" fmla="*/ 3004458 w 5792383"/>
              <a:gd name="connsiteY23" fmla="*/ 674914 h 6710288"/>
              <a:gd name="connsiteX24" fmla="*/ 3113315 w 5792383"/>
              <a:gd name="connsiteY24" fmla="*/ 729342 h 6710288"/>
              <a:gd name="connsiteX25" fmla="*/ 3222172 w 5792383"/>
              <a:gd name="connsiteY25" fmla="*/ 751114 h 6710288"/>
              <a:gd name="connsiteX26" fmla="*/ 3254829 w 5792383"/>
              <a:gd name="connsiteY26" fmla="*/ 762000 h 6710288"/>
              <a:gd name="connsiteX27" fmla="*/ 3341915 w 5792383"/>
              <a:gd name="connsiteY27" fmla="*/ 805542 h 6710288"/>
              <a:gd name="connsiteX28" fmla="*/ 3374572 w 5792383"/>
              <a:gd name="connsiteY28" fmla="*/ 827314 h 6710288"/>
              <a:gd name="connsiteX29" fmla="*/ 3505200 w 5792383"/>
              <a:gd name="connsiteY29" fmla="*/ 881742 h 6710288"/>
              <a:gd name="connsiteX30" fmla="*/ 3548743 w 5792383"/>
              <a:gd name="connsiteY30" fmla="*/ 892628 h 6710288"/>
              <a:gd name="connsiteX31" fmla="*/ 3592286 w 5792383"/>
              <a:gd name="connsiteY31" fmla="*/ 914400 h 6710288"/>
              <a:gd name="connsiteX32" fmla="*/ 3624943 w 5792383"/>
              <a:gd name="connsiteY32" fmla="*/ 925285 h 6710288"/>
              <a:gd name="connsiteX33" fmla="*/ 3668486 w 5792383"/>
              <a:gd name="connsiteY33" fmla="*/ 947057 h 6710288"/>
              <a:gd name="connsiteX34" fmla="*/ 3799115 w 5792383"/>
              <a:gd name="connsiteY34" fmla="*/ 990600 h 6710288"/>
              <a:gd name="connsiteX35" fmla="*/ 3886200 w 5792383"/>
              <a:gd name="connsiteY35" fmla="*/ 1055914 h 6710288"/>
              <a:gd name="connsiteX36" fmla="*/ 3995058 w 5792383"/>
              <a:gd name="connsiteY36" fmla="*/ 1121228 h 6710288"/>
              <a:gd name="connsiteX37" fmla="*/ 4060372 w 5792383"/>
              <a:gd name="connsiteY37" fmla="*/ 1164771 h 6710288"/>
              <a:gd name="connsiteX38" fmla="*/ 4093029 w 5792383"/>
              <a:gd name="connsiteY38" fmla="*/ 1186542 h 6710288"/>
              <a:gd name="connsiteX39" fmla="*/ 4180115 w 5792383"/>
              <a:gd name="connsiteY39" fmla="*/ 1230085 h 6710288"/>
              <a:gd name="connsiteX40" fmla="*/ 4288972 w 5792383"/>
              <a:gd name="connsiteY40" fmla="*/ 1306285 h 6710288"/>
              <a:gd name="connsiteX41" fmla="*/ 4332515 w 5792383"/>
              <a:gd name="connsiteY41" fmla="*/ 1338942 h 6710288"/>
              <a:gd name="connsiteX42" fmla="*/ 4386943 w 5792383"/>
              <a:gd name="connsiteY42" fmla="*/ 1382485 h 6710288"/>
              <a:gd name="connsiteX43" fmla="*/ 4430486 w 5792383"/>
              <a:gd name="connsiteY43" fmla="*/ 1393371 h 6710288"/>
              <a:gd name="connsiteX44" fmla="*/ 4495800 w 5792383"/>
              <a:gd name="connsiteY44" fmla="*/ 1480457 h 6710288"/>
              <a:gd name="connsiteX45" fmla="*/ 4528458 w 5792383"/>
              <a:gd name="connsiteY45" fmla="*/ 1513114 h 6710288"/>
              <a:gd name="connsiteX46" fmla="*/ 4604658 w 5792383"/>
              <a:gd name="connsiteY46" fmla="*/ 1632857 h 6710288"/>
              <a:gd name="connsiteX47" fmla="*/ 4626429 w 5792383"/>
              <a:gd name="connsiteY47" fmla="*/ 1676400 h 6710288"/>
              <a:gd name="connsiteX48" fmla="*/ 4669972 w 5792383"/>
              <a:gd name="connsiteY48" fmla="*/ 1719942 h 6710288"/>
              <a:gd name="connsiteX49" fmla="*/ 4713515 w 5792383"/>
              <a:gd name="connsiteY49" fmla="*/ 1807028 h 6710288"/>
              <a:gd name="connsiteX50" fmla="*/ 4778829 w 5792383"/>
              <a:gd name="connsiteY50" fmla="*/ 1894114 h 6710288"/>
              <a:gd name="connsiteX51" fmla="*/ 4789715 w 5792383"/>
              <a:gd name="connsiteY51" fmla="*/ 1926771 h 6710288"/>
              <a:gd name="connsiteX52" fmla="*/ 4811486 w 5792383"/>
              <a:gd name="connsiteY52" fmla="*/ 1959428 h 6710288"/>
              <a:gd name="connsiteX53" fmla="*/ 4822372 w 5792383"/>
              <a:gd name="connsiteY53" fmla="*/ 1992085 h 6710288"/>
              <a:gd name="connsiteX54" fmla="*/ 4844143 w 5792383"/>
              <a:gd name="connsiteY54" fmla="*/ 2024742 h 6710288"/>
              <a:gd name="connsiteX55" fmla="*/ 4876800 w 5792383"/>
              <a:gd name="connsiteY55" fmla="*/ 2100942 h 6710288"/>
              <a:gd name="connsiteX56" fmla="*/ 4898572 w 5792383"/>
              <a:gd name="connsiteY56" fmla="*/ 2144485 h 6710288"/>
              <a:gd name="connsiteX57" fmla="*/ 4920343 w 5792383"/>
              <a:gd name="connsiteY57" fmla="*/ 2177142 h 6710288"/>
              <a:gd name="connsiteX58" fmla="*/ 4931229 w 5792383"/>
              <a:gd name="connsiteY58" fmla="*/ 2209800 h 6710288"/>
              <a:gd name="connsiteX59" fmla="*/ 4974772 w 5792383"/>
              <a:gd name="connsiteY59" fmla="*/ 2286000 h 6710288"/>
              <a:gd name="connsiteX60" fmla="*/ 4985658 w 5792383"/>
              <a:gd name="connsiteY60" fmla="*/ 2318657 h 6710288"/>
              <a:gd name="connsiteX61" fmla="*/ 5029200 w 5792383"/>
              <a:gd name="connsiteY61" fmla="*/ 2394857 h 6710288"/>
              <a:gd name="connsiteX62" fmla="*/ 5061858 w 5792383"/>
              <a:gd name="connsiteY62" fmla="*/ 2471057 h 6710288"/>
              <a:gd name="connsiteX63" fmla="*/ 5072743 w 5792383"/>
              <a:gd name="connsiteY63" fmla="*/ 2514600 h 6710288"/>
              <a:gd name="connsiteX64" fmla="*/ 5105400 w 5792383"/>
              <a:gd name="connsiteY64" fmla="*/ 2569028 h 6710288"/>
              <a:gd name="connsiteX65" fmla="*/ 5116286 w 5792383"/>
              <a:gd name="connsiteY65" fmla="*/ 2634342 h 6710288"/>
              <a:gd name="connsiteX66" fmla="*/ 5159829 w 5792383"/>
              <a:gd name="connsiteY66" fmla="*/ 2699657 h 6710288"/>
              <a:gd name="connsiteX67" fmla="*/ 5192486 w 5792383"/>
              <a:gd name="connsiteY67" fmla="*/ 2797628 h 6710288"/>
              <a:gd name="connsiteX68" fmla="*/ 5236029 w 5792383"/>
              <a:gd name="connsiteY68" fmla="*/ 2906485 h 6710288"/>
              <a:gd name="connsiteX69" fmla="*/ 5246915 w 5792383"/>
              <a:gd name="connsiteY69" fmla="*/ 2960914 h 6710288"/>
              <a:gd name="connsiteX70" fmla="*/ 5268686 w 5792383"/>
              <a:gd name="connsiteY70" fmla="*/ 3004457 h 6710288"/>
              <a:gd name="connsiteX71" fmla="*/ 5301343 w 5792383"/>
              <a:gd name="connsiteY71" fmla="*/ 3113314 h 6710288"/>
              <a:gd name="connsiteX72" fmla="*/ 5312229 w 5792383"/>
              <a:gd name="connsiteY72" fmla="*/ 3167742 h 6710288"/>
              <a:gd name="connsiteX73" fmla="*/ 5344886 w 5792383"/>
              <a:gd name="connsiteY73" fmla="*/ 3233057 h 6710288"/>
              <a:gd name="connsiteX74" fmla="*/ 5366658 w 5792383"/>
              <a:gd name="connsiteY74" fmla="*/ 3298371 h 6710288"/>
              <a:gd name="connsiteX75" fmla="*/ 5388429 w 5792383"/>
              <a:gd name="connsiteY75" fmla="*/ 3407228 h 6710288"/>
              <a:gd name="connsiteX76" fmla="*/ 5421086 w 5792383"/>
              <a:gd name="connsiteY76" fmla="*/ 3505200 h 6710288"/>
              <a:gd name="connsiteX77" fmla="*/ 5431972 w 5792383"/>
              <a:gd name="connsiteY77" fmla="*/ 3548742 h 6710288"/>
              <a:gd name="connsiteX78" fmla="*/ 5442858 w 5792383"/>
              <a:gd name="connsiteY78" fmla="*/ 3581400 h 6710288"/>
              <a:gd name="connsiteX79" fmla="*/ 5486400 w 5792383"/>
              <a:gd name="connsiteY79" fmla="*/ 3701142 h 6710288"/>
              <a:gd name="connsiteX80" fmla="*/ 5529943 w 5792383"/>
              <a:gd name="connsiteY80" fmla="*/ 3820885 h 6710288"/>
              <a:gd name="connsiteX81" fmla="*/ 5540829 w 5792383"/>
              <a:gd name="connsiteY81" fmla="*/ 3886200 h 6710288"/>
              <a:gd name="connsiteX82" fmla="*/ 5573486 w 5792383"/>
              <a:gd name="connsiteY82" fmla="*/ 3951514 h 6710288"/>
              <a:gd name="connsiteX83" fmla="*/ 5595258 w 5792383"/>
              <a:gd name="connsiteY83" fmla="*/ 4005942 h 6710288"/>
              <a:gd name="connsiteX84" fmla="*/ 5606143 w 5792383"/>
              <a:gd name="connsiteY84" fmla="*/ 4049485 h 6710288"/>
              <a:gd name="connsiteX85" fmla="*/ 5638800 w 5792383"/>
              <a:gd name="connsiteY85" fmla="*/ 4158342 h 6710288"/>
              <a:gd name="connsiteX86" fmla="*/ 5660572 w 5792383"/>
              <a:gd name="connsiteY86" fmla="*/ 4201885 h 6710288"/>
              <a:gd name="connsiteX87" fmla="*/ 5693229 w 5792383"/>
              <a:gd name="connsiteY87" fmla="*/ 4321628 h 6710288"/>
              <a:gd name="connsiteX88" fmla="*/ 5715000 w 5792383"/>
              <a:gd name="connsiteY88" fmla="*/ 4365171 h 6710288"/>
              <a:gd name="connsiteX89" fmla="*/ 5736772 w 5792383"/>
              <a:gd name="connsiteY89" fmla="*/ 4474028 h 6710288"/>
              <a:gd name="connsiteX90" fmla="*/ 5747658 w 5792383"/>
              <a:gd name="connsiteY90" fmla="*/ 4506685 h 6710288"/>
              <a:gd name="connsiteX91" fmla="*/ 5780315 w 5792383"/>
              <a:gd name="connsiteY91" fmla="*/ 4572000 h 6710288"/>
              <a:gd name="connsiteX92" fmla="*/ 5769429 w 5792383"/>
              <a:gd name="connsiteY92" fmla="*/ 5018314 h 6710288"/>
              <a:gd name="connsiteX93" fmla="*/ 5693229 w 5792383"/>
              <a:gd name="connsiteY93" fmla="*/ 5344885 h 6710288"/>
              <a:gd name="connsiteX94" fmla="*/ 5671458 w 5792383"/>
              <a:gd name="connsiteY94" fmla="*/ 5442857 h 6710288"/>
              <a:gd name="connsiteX95" fmla="*/ 5562600 w 5792383"/>
              <a:gd name="connsiteY95" fmla="*/ 5606142 h 6710288"/>
              <a:gd name="connsiteX96" fmla="*/ 5464629 w 5792383"/>
              <a:gd name="connsiteY96" fmla="*/ 5780314 h 6710288"/>
              <a:gd name="connsiteX97" fmla="*/ 5355772 w 5792383"/>
              <a:gd name="connsiteY97" fmla="*/ 5856514 h 6710288"/>
              <a:gd name="connsiteX98" fmla="*/ 5236029 w 5792383"/>
              <a:gd name="connsiteY98" fmla="*/ 5954485 h 6710288"/>
              <a:gd name="connsiteX99" fmla="*/ 4898572 w 5792383"/>
              <a:gd name="connsiteY99" fmla="*/ 6172200 h 6710288"/>
              <a:gd name="connsiteX100" fmla="*/ 4506686 w 5792383"/>
              <a:gd name="connsiteY100" fmla="*/ 6346371 h 6710288"/>
              <a:gd name="connsiteX101" fmla="*/ 4288972 w 5792383"/>
              <a:gd name="connsiteY101" fmla="*/ 6444342 h 6710288"/>
              <a:gd name="connsiteX102" fmla="*/ 4093029 w 5792383"/>
              <a:gd name="connsiteY102" fmla="*/ 6487885 h 6710288"/>
              <a:gd name="connsiteX103" fmla="*/ 3690258 w 5792383"/>
              <a:gd name="connsiteY103" fmla="*/ 6618514 h 6710288"/>
              <a:gd name="connsiteX104" fmla="*/ 3494315 w 5792383"/>
              <a:gd name="connsiteY104" fmla="*/ 6651171 h 6710288"/>
              <a:gd name="connsiteX105" fmla="*/ 3102429 w 5792383"/>
              <a:gd name="connsiteY105" fmla="*/ 6683828 h 6710288"/>
              <a:gd name="connsiteX106" fmla="*/ 2677886 w 5792383"/>
              <a:gd name="connsiteY106" fmla="*/ 6694714 h 6710288"/>
              <a:gd name="connsiteX107" fmla="*/ 2503715 w 5792383"/>
              <a:gd name="connsiteY107" fmla="*/ 6651171 h 6710288"/>
              <a:gd name="connsiteX108" fmla="*/ 2438400 w 5792383"/>
              <a:gd name="connsiteY108" fmla="*/ 6618514 h 6710288"/>
              <a:gd name="connsiteX109" fmla="*/ 2405743 w 5792383"/>
              <a:gd name="connsiteY109" fmla="*/ 6596742 h 6710288"/>
              <a:gd name="connsiteX110" fmla="*/ 2362200 w 5792383"/>
              <a:gd name="connsiteY110" fmla="*/ 6585857 h 6710288"/>
              <a:gd name="connsiteX111" fmla="*/ 2231572 w 5792383"/>
              <a:gd name="connsiteY111" fmla="*/ 6509657 h 6710288"/>
              <a:gd name="connsiteX112" fmla="*/ 2100943 w 5792383"/>
              <a:gd name="connsiteY112" fmla="*/ 6411685 h 6710288"/>
              <a:gd name="connsiteX113" fmla="*/ 2013858 w 5792383"/>
              <a:gd name="connsiteY113" fmla="*/ 6368142 h 6710288"/>
              <a:gd name="connsiteX114" fmla="*/ 1926772 w 5792383"/>
              <a:gd name="connsiteY114" fmla="*/ 6291942 h 6710288"/>
              <a:gd name="connsiteX115" fmla="*/ 1469572 w 5792383"/>
              <a:gd name="connsiteY115" fmla="*/ 5921828 h 6710288"/>
              <a:gd name="connsiteX116" fmla="*/ 1295400 w 5792383"/>
              <a:gd name="connsiteY116" fmla="*/ 5725885 h 6710288"/>
              <a:gd name="connsiteX117" fmla="*/ 1230086 w 5792383"/>
              <a:gd name="connsiteY117" fmla="*/ 5638800 h 6710288"/>
              <a:gd name="connsiteX118" fmla="*/ 1077686 w 5792383"/>
              <a:gd name="connsiteY118" fmla="*/ 5431971 h 6710288"/>
              <a:gd name="connsiteX119" fmla="*/ 794658 w 5792383"/>
              <a:gd name="connsiteY119" fmla="*/ 4833257 h 6710288"/>
              <a:gd name="connsiteX120" fmla="*/ 740229 w 5792383"/>
              <a:gd name="connsiteY120" fmla="*/ 4637314 h 6710288"/>
              <a:gd name="connsiteX121" fmla="*/ 642258 w 5792383"/>
              <a:gd name="connsiteY121" fmla="*/ 4419600 h 6710288"/>
              <a:gd name="connsiteX122" fmla="*/ 576943 w 5792383"/>
              <a:gd name="connsiteY122" fmla="*/ 4201885 h 6710288"/>
              <a:gd name="connsiteX123" fmla="*/ 478972 w 5792383"/>
              <a:gd name="connsiteY123" fmla="*/ 3984171 h 6710288"/>
              <a:gd name="connsiteX124" fmla="*/ 370115 w 5792383"/>
              <a:gd name="connsiteY124" fmla="*/ 3701142 h 6710288"/>
              <a:gd name="connsiteX125" fmla="*/ 337458 w 5792383"/>
              <a:gd name="connsiteY125" fmla="*/ 3592285 h 6710288"/>
              <a:gd name="connsiteX126" fmla="*/ 293915 w 5792383"/>
              <a:gd name="connsiteY126" fmla="*/ 3505200 h 6710288"/>
              <a:gd name="connsiteX127" fmla="*/ 272143 w 5792383"/>
              <a:gd name="connsiteY127" fmla="*/ 3429000 h 6710288"/>
              <a:gd name="connsiteX128" fmla="*/ 163286 w 5792383"/>
              <a:gd name="connsiteY128" fmla="*/ 3102428 h 6710288"/>
              <a:gd name="connsiteX129" fmla="*/ 130629 w 5792383"/>
              <a:gd name="connsiteY129" fmla="*/ 2950028 h 6710288"/>
              <a:gd name="connsiteX130" fmla="*/ 21772 w 5792383"/>
              <a:gd name="connsiteY130" fmla="*/ 2547257 h 6710288"/>
              <a:gd name="connsiteX131" fmla="*/ 0 w 5792383"/>
              <a:gd name="connsiteY131" fmla="*/ 2373085 h 6710288"/>
              <a:gd name="connsiteX132" fmla="*/ 21772 w 5792383"/>
              <a:gd name="connsiteY132" fmla="*/ 1883228 h 6710288"/>
              <a:gd name="connsiteX133" fmla="*/ 32658 w 5792383"/>
              <a:gd name="connsiteY133" fmla="*/ 1774371 h 6710288"/>
              <a:gd name="connsiteX134" fmla="*/ 54429 w 5792383"/>
              <a:gd name="connsiteY134" fmla="*/ 1665514 h 6710288"/>
              <a:gd name="connsiteX135" fmla="*/ 97972 w 5792383"/>
              <a:gd name="connsiteY135" fmla="*/ 1436914 h 6710288"/>
              <a:gd name="connsiteX136" fmla="*/ 119743 w 5792383"/>
              <a:gd name="connsiteY136" fmla="*/ 1153885 h 6710288"/>
              <a:gd name="connsiteX137" fmla="*/ 141515 w 5792383"/>
              <a:gd name="connsiteY137" fmla="*/ 762000 h 6710288"/>
              <a:gd name="connsiteX138" fmla="*/ 152400 w 5792383"/>
              <a:gd name="connsiteY138" fmla="*/ 696685 h 6710288"/>
              <a:gd name="connsiteX139" fmla="*/ 228600 w 5792383"/>
              <a:gd name="connsiteY139" fmla="*/ 587828 h 6710288"/>
              <a:gd name="connsiteX140" fmla="*/ 250372 w 5792383"/>
              <a:gd name="connsiteY140" fmla="*/ 555171 h 6710288"/>
              <a:gd name="connsiteX141" fmla="*/ 315686 w 5792383"/>
              <a:gd name="connsiteY141" fmla="*/ 511628 h 6710288"/>
              <a:gd name="connsiteX142" fmla="*/ 337458 w 5792383"/>
              <a:gd name="connsiteY142" fmla="*/ 489857 h 6710288"/>
              <a:gd name="connsiteX143" fmla="*/ 370115 w 5792383"/>
              <a:gd name="connsiteY143" fmla="*/ 424542 h 6710288"/>
              <a:gd name="connsiteX144" fmla="*/ 435429 w 5792383"/>
              <a:gd name="connsiteY144" fmla="*/ 381000 h 6710288"/>
              <a:gd name="connsiteX145" fmla="*/ 457200 w 5792383"/>
              <a:gd name="connsiteY145" fmla="*/ 348342 h 6710288"/>
              <a:gd name="connsiteX146" fmla="*/ 478972 w 5792383"/>
              <a:gd name="connsiteY146" fmla="*/ 326571 h 6710288"/>
              <a:gd name="connsiteX147" fmla="*/ 489858 w 5792383"/>
              <a:gd name="connsiteY147" fmla="*/ 293914 h 6710288"/>
              <a:gd name="connsiteX148" fmla="*/ 544286 w 5792383"/>
              <a:gd name="connsiteY148" fmla="*/ 239485 h 6710288"/>
              <a:gd name="connsiteX149" fmla="*/ 566058 w 5792383"/>
              <a:gd name="connsiteY149" fmla="*/ 217714 h 6710288"/>
              <a:gd name="connsiteX150" fmla="*/ 587829 w 5792383"/>
              <a:gd name="connsiteY150" fmla="*/ 185057 h 6710288"/>
              <a:gd name="connsiteX151" fmla="*/ 598715 w 5792383"/>
              <a:gd name="connsiteY151" fmla="*/ 152400 h 6710288"/>
              <a:gd name="connsiteX152" fmla="*/ 653143 w 5792383"/>
              <a:gd name="connsiteY152" fmla="*/ 108857 h 6710288"/>
              <a:gd name="connsiteX153" fmla="*/ 674915 w 5792383"/>
              <a:gd name="connsiteY153" fmla="*/ 87085 h 6710288"/>
              <a:gd name="connsiteX154" fmla="*/ 707572 w 5792383"/>
              <a:gd name="connsiteY154" fmla="*/ 65314 h 6710288"/>
              <a:gd name="connsiteX155" fmla="*/ 772886 w 5792383"/>
              <a:gd name="connsiteY155" fmla="*/ 0 h 67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5792383" h="6710288">
                <a:moveTo>
                  <a:pt x="772886" y="0"/>
                </a:moveTo>
                <a:lnTo>
                  <a:pt x="772886" y="0"/>
                </a:lnTo>
                <a:cubicBezTo>
                  <a:pt x="869207" y="9631"/>
                  <a:pt x="964658" y="13869"/>
                  <a:pt x="1055915" y="54428"/>
                </a:cubicBezTo>
                <a:cubicBezTo>
                  <a:pt x="1194901" y="116200"/>
                  <a:pt x="1119216" y="89304"/>
                  <a:pt x="1284515" y="130628"/>
                </a:cubicBezTo>
                <a:cubicBezTo>
                  <a:pt x="1320801" y="148771"/>
                  <a:pt x="1354713" y="172756"/>
                  <a:pt x="1393372" y="185057"/>
                </a:cubicBezTo>
                <a:cubicBezTo>
                  <a:pt x="1435437" y="198441"/>
                  <a:pt x="1480785" y="197825"/>
                  <a:pt x="1524000" y="206828"/>
                </a:cubicBezTo>
                <a:cubicBezTo>
                  <a:pt x="1567940" y="215982"/>
                  <a:pt x="1611473" y="227155"/>
                  <a:pt x="1654629" y="239485"/>
                </a:cubicBezTo>
                <a:cubicBezTo>
                  <a:pt x="1687728" y="248942"/>
                  <a:pt x="1720139" y="260685"/>
                  <a:pt x="1752600" y="272142"/>
                </a:cubicBezTo>
                <a:cubicBezTo>
                  <a:pt x="1781835" y="282460"/>
                  <a:pt x="1809876" y="296283"/>
                  <a:pt x="1839686" y="304800"/>
                </a:cubicBezTo>
                <a:cubicBezTo>
                  <a:pt x="1860908" y="310864"/>
                  <a:pt x="1883229" y="312057"/>
                  <a:pt x="1905000" y="315685"/>
                </a:cubicBezTo>
                <a:cubicBezTo>
                  <a:pt x="1972645" y="349508"/>
                  <a:pt x="1922916" y="328580"/>
                  <a:pt x="1992086" y="348342"/>
                </a:cubicBezTo>
                <a:cubicBezTo>
                  <a:pt x="2003119" y="351494"/>
                  <a:pt x="2013542" y="356739"/>
                  <a:pt x="2024743" y="359228"/>
                </a:cubicBezTo>
                <a:cubicBezTo>
                  <a:pt x="2046289" y="364016"/>
                  <a:pt x="2068415" y="365785"/>
                  <a:pt x="2090058" y="370114"/>
                </a:cubicBezTo>
                <a:cubicBezTo>
                  <a:pt x="2118252" y="375753"/>
                  <a:pt x="2177103" y="392856"/>
                  <a:pt x="2198915" y="402771"/>
                </a:cubicBezTo>
                <a:cubicBezTo>
                  <a:pt x="2218176" y="411526"/>
                  <a:pt x="2233459" y="428197"/>
                  <a:pt x="2253343" y="435428"/>
                </a:cubicBezTo>
                <a:cubicBezTo>
                  <a:pt x="2274086" y="442971"/>
                  <a:pt x="2297245" y="440961"/>
                  <a:pt x="2318658" y="446314"/>
                </a:cubicBezTo>
                <a:cubicBezTo>
                  <a:pt x="2340922" y="451880"/>
                  <a:pt x="2362788" y="459259"/>
                  <a:pt x="2383972" y="468085"/>
                </a:cubicBezTo>
                <a:cubicBezTo>
                  <a:pt x="2497381" y="515338"/>
                  <a:pt x="2399566" y="492455"/>
                  <a:pt x="2514600" y="511628"/>
                </a:cubicBezTo>
                <a:cubicBezTo>
                  <a:pt x="2525486" y="518885"/>
                  <a:pt x="2535233" y="528246"/>
                  <a:pt x="2547258" y="533400"/>
                </a:cubicBezTo>
                <a:cubicBezTo>
                  <a:pt x="2567922" y="542256"/>
                  <a:pt x="2641387" y="552716"/>
                  <a:pt x="2656115" y="555171"/>
                </a:cubicBezTo>
                <a:cubicBezTo>
                  <a:pt x="2688772" y="566057"/>
                  <a:pt x="2723297" y="572433"/>
                  <a:pt x="2754086" y="587828"/>
                </a:cubicBezTo>
                <a:cubicBezTo>
                  <a:pt x="2768600" y="595085"/>
                  <a:pt x="2782086" y="604937"/>
                  <a:pt x="2797629" y="609600"/>
                </a:cubicBezTo>
                <a:cubicBezTo>
                  <a:pt x="2818770" y="615942"/>
                  <a:pt x="2841172" y="616857"/>
                  <a:pt x="2862943" y="620485"/>
                </a:cubicBezTo>
                <a:cubicBezTo>
                  <a:pt x="2910115" y="638628"/>
                  <a:pt x="2959253" y="652312"/>
                  <a:pt x="3004458" y="674914"/>
                </a:cubicBezTo>
                <a:cubicBezTo>
                  <a:pt x="3040744" y="693057"/>
                  <a:pt x="3073298" y="722672"/>
                  <a:pt x="3113315" y="729342"/>
                </a:cubicBezTo>
                <a:cubicBezTo>
                  <a:pt x="3164637" y="737896"/>
                  <a:pt x="3176704" y="738123"/>
                  <a:pt x="3222172" y="751114"/>
                </a:cubicBezTo>
                <a:cubicBezTo>
                  <a:pt x="3233205" y="754266"/>
                  <a:pt x="3244383" y="757252"/>
                  <a:pt x="3254829" y="762000"/>
                </a:cubicBezTo>
                <a:cubicBezTo>
                  <a:pt x="3284375" y="775430"/>
                  <a:pt x="3314911" y="787539"/>
                  <a:pt x="3341915" y="805542"/>
                </a:cubicBezTo>
                <a:cubicBezTo>
                  <a:pt x="3352801" y="812799"/>
                  <a:pt x="3362716" y="821781"/>
                  <a:pt x="3374572" y="827314"/>
                </a:cubicBezTo>
                <a:cubicBezTo>
                  <a:pt x="3417318" y="847262"/>
                  <a:pt x="3461032" y="865179"/>
                  <a:pt x="3505200" y="881742"/>
                </a:cubicBezTo>
                <a:cubicBezTo>
                  <a:pt x="3519208" y="886995"/>
                  <a:pt x="3534735" y="887375"/>
                  <a:pt x="3548743" y="892628"/>
                </a:cubicBezTo>
                <a:cubicBezTo>
                  <a:pt x="3563937" y="898326"/>
                  <a:pt x="3577370" y="908008"/>
                  <a:pt x="3592286" y="914400"/>
                </a:cubicBezTo>
                <a:cubicBezTo>
                  <a:pt x="3602833" y="918920"/>
                  <a:pt x="3614396" y="920765"/>
                  <a:pt x="3624943" y="925285"/>
                </a:cubicBezTo>
                <a:cubicBezTo>
                  <a:pt x="3639859" y="931677"/>
                  <a:pt x="3653292" y="941359"/>
                  <a:pt x="3668486" y="947057"/>
                </a:cubicBezTo>
                <a:cubicBezTo>
                  <a:pt x="3711462" y="963173"/>
                  <a:pt x="3799115" y="990600"/>
                  <a:pt x="3799115" y="990600"/>
                </a:cubicBezTo>
                <a:cubicBezTo>
                  <a:pt x="3828143" y="1012371"/>
                  <a:pt x="3853745" y="1039687"/>
                  <a:pt x="3886200" y="1055914"/>
                </a:cubicBezTo>
                <a:cubicBezTo>
                  <a:pt x="3953144" y="1089385"/>
                  <a:pt x="3916245" y="1068686"/>
                  <a:pt x="3995058" y="1121228"/>
                </a:cubicBezTo>
                <a:lnTo>
                  <a:pt x="4060372" y="1164771"/>
                </a:lnTo>
                <a:cubicBezTo>
                  <a:pt x="4071258" y="1172028"/>
                  <a:pt x="4081327" y="1180691"/>
                  <a:pt x="4093029" y="1186542"/>
                </a:cubicBezTo>
                <a:cubicBezTo>
                  <a:pt x="4122058" y="1201056"/>
                  <a:pt x="4153527" y="1211473"/>
                  <a:pt x="4180115" y="1230085"/>
                </a:cubicBezTo>
                <a:lnTo>
                  <a:pt x="4288972" y="1306285"/>
                </a:lnTo>
                <a:cubicBezTo>
                  <a:pt x="4303735" y="1316830"/>
                  <a:pt x="4318194" y="1327803"/>
                  <a:pt x="4332515" y="1338942"/>
                </a:cubicBezTo>
                <a:cubicBezTo>
                  <a:pt x="4350855" y="1353206"/>
                  <a:pt x="4364403" y="1376850"/>
                  <a:pt x="4386943" y="1382485"/>
                </a:cubicBezTo>
                <a:lnTo>
                  <a:pt x="4430486" y="1393371"/>
                </a:lnTo>
                <a:cubicBezTo>
                  <a:pt x="4452257" y="1422400"/>
                  <a:pt x="4470142" y="1454800"/>
                  <a:pt x="4495800" y="1480457"/>
                </a:cubicBezTo>
                <a:cubicBezTo>
                  <a:pt x="4506686" y="1491343"/>
                  <a:pt x="4519006" y="1500962"/>
                  <a:pt x="4528458" y="1513114"/>
                </a:cubicBezTo>
                <a:cubicBezTo>
                  <a:pt x="4545911" y="1535553"/>
                  <a:pt x="4589124" y="1604896"/>
                  <a:pt x="4604658" y="1632857"/>
                </a:cubicBezTo>
                <a:cubicBezTo>
                  <a:pt x="4612539" y="1647042"/>
                  <a:pt x="4616693" y="1663418"/>
                  <a:pt x="4626429" y="1676400"/>
                </a:cubicBezTo>
                <a:cubicBezTo>
                  <a:pt x="4638745" y="1692821"/>
                  <a:pt x="4655458" y="1705428"/>
                  <a:pt x="4669972" y="1719942"/>
                </a:cubicBezTo>
                <a:cubicBezTo>
                  <a:pt x="4684486" y="1748971"/>
                  <a:pt x="4693241" y="1781685"/>
                  <a:pt x="4713515" y="1807028"/>
                </a:cubicBezTo>
                <a:cubicBezTo>
                  <a:pt x="4724198" y="1820381"/>
                  <a:pt x="4767275" y="1871006"/>
                  <a:pt x="4778829" y="1894114"/>
                </a:cubicBezTo>
                <a:cubicBezTo>
                  <a:pt x="4783961" y="1904377"/>
                  <a:pt x="4784583" y="1916508"/>
                  <a:pt x="4789715" y="1926771"/>
                </a:cubicBezTo>
                <a:cubicBezTo>
                  <a:pt x="4795566" y="1938473"/>
                  <a:pt x="4805635" y="1947726"/>
                  <a:pt x="4811486" y="1959428"/>
                </a:cubicBezTo>
                <a:cubicBezTo>
                  <a:pt x="4816618" y="1969691"/>
                  <a:pt x="4817240" y="1981822"/>
                  <a:pt x="4822372" y="1992085"/>
                </a:cubicBezTo>
                <a:cubicBezTo>
                  <a:pt x="4828223" y="2003787"/>
                  <a:pt x="4837652" y="2013383"/>
                  <a:pt x="4844143" y="2024742"/>
                </a:cubicBezTo>
                <a:cubicBezTo>
                  <a:pt x="4885411" y="2096962"/>
                  <a:pt x="4850626" y="2039870"/>
                  <a:pt x="4876800" y="2100942"/>
                </a:cubicBezTo>
                <a:cubicBezTo>
                  <a:pt x="4883192" y="2115858"/>
                  <a:pt x="4890521" y="2130396"/>
                  <a:pt x="4898572" y="2144485"/>
                </a:cubicBezTo>
                <a:cubicBezTo>
                  <a:pt x="4905063" y="2155844"/>
                  <a:pt x="4914492" y="2165440"/>
                  <a:pt x="4920343" y="2177142"/>
                </a:cubicBezTo>
                <a:cubicBezTo>
                  <a:pt x="4925475" y="2187405"/>
                  <a:pt x="4926097" y="2199537"/>
                  <a:pt x="4931229" y="2209800"/>
                </a:cubicBezTo>
                <a:cubicBezTo>
                  <a:pt x="4985898" y="2319140"/>
                  <a:pt x="4917508" y="2152388"/>
                  <a:pt x="4974772" y="2286000"/>
                </a:cubicBezTo>
                <a:cubicBezTo>
                  <a:pt x="4979292" y="2296547"/>
                  <a:pt x="4980526" y="2308394"/>
                  <a:pt x="4985658" y="2318657"/>
                </a:cubicBezTo>
                <a:cubicBezTo>
                  <a:pt x="5040319" y="2427979"/>
                  <a:pt x="4971948" y="2261268"/>
                  <a:pt x="5029200" y="2394857"/>
                </a:cubicBezTo>
                <a:cubicBezTo>
                  <a:pt x="5077243" y="2506958"/>
                  <a:pt x="4989663" y="2326671"/>
                  <a:pt x="5061858" y="2471057"/>
                </a:cubicBezTo>
                <a:cubicBezTo>
                  <a:pt x="5065486" y="2485571"/>
                  <a:pt x="5066667" y="2500928"/>
                  <a:pt x="5072743" y="2514600"/>
                </a:cubicBezTo>
                <a:cubicBezTo>
                  <a:pt x="5081336" y="2533934"/>
                  <a:pt x="5098169" y="2549144"/>
                  <a:pt x="5105400" y="2569028"/>
                </a:cubicBezTo>
                <a:cubicBezTo>
                  <a:pt x="5112943" y="2589771"/>
                  <a:pt x="5109944" y="2613201"/>
                  <a:pt x="5116286" y="2634342"/>
                </a:cubicBezTo>
                <a:cubicBezTo>
                  <a:pt x="5127584" y="2672000"/>
                  <a:pt x="5136111" y="2675938"/>
                  <a:pt x="5159829" y="2699657"/>
                </a:cubicBezTo>
                <a:cubicBezTo>
                  <a:pt x="5180749" y="2804251"/>
                  <a:pt x="5156432" y="2707494"/>
                  <a:pt x="5192486" y="2797628"/>
                </a:cubicBezTo>
                <a:cubicBezTo>
                  <a:pt x="5246292" y="2932143"/>
                  <a:pt x="5184972" y="2804369"/>
                  <a:pt x="5236029" y="2906485"/>
                </a:cubicBezTo>
                <a:cubicBezTo>
                  <a:pt x="5239658" y="2924628"/>
                  <a:pt x="5241064" y="2943361"/>
                  <a:pt x="5246915" y="2960914"/>
                </a:cubicBezTo>
                <a:cubicBezTo>
                  <a:pt x="5252047" y="2976309"/>
                  <a:pt x="5264023" y="2988914"/>
                  <a:pt x="5268686" y="3004457"/>
                </a:cubicBezTo>
                <a:cubicBezTo>
                  <a:pt x="5309346" y="3139992"/>
                  <a:pt x="5249772" y="3010170"/>
                  <a:pt x="5301343" y="3113314"/>
                </a:cubicBezTo>
                <a:cubicBezTo>
                  <a:pt x="5304972" y="3131457"/>
                  <a:pt x="5305906" y="3150354"/>
                  <a:pt x="5312229" y="3167742"/>
                </a:cubicBezTo>
                <a:cubicBezTo>
                  <a:pt x="5320548" y="3190618"/>
                  <a:pt x="5335524" y="3210588"/>
                  <a:pt x="5344886" y="3233057"/>
                </a:cubicBezTo>
                <a:cubicBezTo>
                  <a:pt x="5353713" y="3254241"/>
                  <a:pt x="5359401" y="3276600"/>
                  <a:pt x="5366658" y="3298371"/>
                </a:cubicBezTo>
                <a:cubicBezTo>
                  <a:pt x="5373470" y="3339247"/>
                  <a:pt x="5376617" y="3368840"/>
                  <a:pt x="5388429" y="3407228"/>
                </a:cubicBezTo>
                <a:cubicBezTo>
                  <a:pt x="5398553" y="3440130"/>
                  <a:pt x="5410200" y="3472543"/>
                  <a:pt x="5421086" y="3505200"/>
                </a:cubicBezTo>
                <a:cubicBezTo>
                  <a:pt x="5425817" y="3519393"/>
                  <a:pt x="5427862" y="3534357"/>
                  <a:pt x="5431972" y="3548742"/>
                </a:cubicBezTo>
                <a:cubicBezTo>
                  <a:pt x="5435124" y="3559775"/>
                  <a:pt x="5439839" y="3570329"/>
                  <a:pt x="5442858" y="3581400"/>
                </a:cubicBezTo>
                <a:cubicBezTo>
                  <a:pt x="5471640" y="3686934"/>
                  <a:pt x="5446354" y="3641071"/>
                  <a:pt x="5486400" y="3701142"/>
                </a:cubicBezTo>
                <a:cubicBezTo>
                  <a:pt x="5511345" y="3800920"/>
                  <a:pt x="5491574" y="3763331"/>
                  <a:pt x="5529943" y="3820885"/>
                </a:cubicBezTo>
                <a:cubicBezTo>
                  <a:pt x="5533572" y="3842657"/>
                  <a:pt x="5533849" y="3865261"/>
                  <a:pt x="5540829" y="3886200"/>
                </a:cubicBezTo>
                <a:cubicBezTo>
                  <a:pt x="5548526" y="3909292"/>
                  <a:pt x="5563413" y="3929355"/>
                  <a:pt x="5573486" y="3951514"/>
                </a:cubicBezTo>
                <a:cubicBezTo>
                  <a:pt x="5581572" y="3969303"/>
                  <a:pt x="5589079" y="3987404"/>
                  <a:pt x="5595258" y="4005942"/>
                </a:cubicBezTo>
                <a:cubicBezTo>
                  <a:pt x="5599989" y="4020135"/>
                  <a:pt x="5602033" y="4035100"/>
                  <a:pt x="5606143" y="4049485"/>
                </a:cubicBezTo>
                <a:cubicBezTo>
                  <a:pt x="5616550" y="4085911"/>
                  <a:pt x="5626058" y="4122666"/>
                  <a:pt x="5638800" y="4158342"/>
                </a:cubicBezTo>
                <a:cubicBezTo>
                  <a:pt x="5644258" y="4173624"/>
                  <a:pt x="5653315" y="4187371"/>
                  <a:pt x="5660572" y="4201885"/>
                </a:cubicBezTo>
                <a:cubicBezTo>
                  <a:pt x="5671505" y="4256547"/>
                  <a:pt x="5671132" y="4266384"/>
                  <a:pt x="5693229" y="4321628"/>
                </a:cubicBezTo>
                <a:cubicBezTo>
                  <a:pt x="5699256" y="4336695"/>
                  <a:pt x="5707743" y="4350657"/>
                  <a:pt x="5715000" y="4365171"/>
                </a:cubicBezTo>
                <a:cubicBezTo>
                  <a:pt x="5723554" y="4416493"/>
                  <a:pt x="5723781" y="4428560"/>
                  <a:pt x="5736772" y="4474028"/>
                </a:cubicBezTo>
                <a:cubicBezTo>
                  <a:pt x="5739924" y="4485061"/>
                  <a:pt x="5742998" y="4496199"/>
                  <a:pt x="5747658" y="4506685"/>
                </a:cubicBezTo>
                <a:cubicBezTo>
                  <a:pt x="5757544" y="4528928"/>
                  <a:pt x="5769429" y="4550228"/>
                  <a:pt x="5780315" y="4572000"/>
                </a:cubicBezTo>
                <a:cubicBezTo>
                  <a:pt x="5794763" y="4774290"/>
                  <a:pt x="5801589" y="4766393"/>
                  <a:pt x="5769429" y="5018314"/>
                </a:cubicBezTo>
                <a:cubicBezTo>
                  <a:pt x="5742075" y="5232589"/>
                  <a:pt x="5735062" y="5185916"/>
                  <a:pt x="5693229" y="5344885"/>
                </a:cubicBezTo>
                <a:cubicBezTo>
                  <a:pt x="5684715" y="5377237"/>
                  <a:pt x="5682592" y="5411310"/>
                  <a:pt x="5671458" y="5442857"/>
                </a:cubicBezTo>
                <a:cubicBezTo>
                  <a:pt x="5642207" y="5525736"/>
                  <a:pt x="5618883" y="5540479"/>
                  <a:pt x="5562600" y="5606142"/>
                </a:cubicBezTo>
                <a:cubicBezTo>
                  <a:pt x="5535774" y="5668735"/>
                  <a:pt x="5515030" y="5729913"/>
                  <a:pt x="5464629" y="5780314"/>
                </a:cubicBezTo>
                <a:cubicBezTo>
                  <a:pt x="5433310" y="5811633"/>
                  <a:pt x="5391004" y="5829671"/>
                  <a:pt x="5355772" y="5856514"/>
                </a:cubicBezTo>
                <a:cubicBezTo>
                  <a:pt x="5314750" y="5887769"/>
                  <a:pt x="5278467" y="5925182"/>
                  <a:pt x="5236029" y="5954485"/>
                </a:cubicBezTo>
                <a:cubicBezTo>
                  <a:pt x="5125872" y="6030546"/>
                  <a:pt x="5020899" y="6117833"/>
                  <a:pt x="4898572" y="6172200"/>
                </a:cubicBezTo>
                <a:lnTo>
                  <a:pt x="4506686" y="6346371"/>
                </a:lnTo>
                <a:cubicBezTo>
                  <a:pt x="4434018" y="6378812"/>
                  <a:pt x="4366658" y="6427078"/>
                  <a:pt x="4288972" y="6444342"/>
                </a:cubicBezTo>
                <a:cubicBezTo>
                  <a:pt x="4223658" y="6458856"/>
                  <a:pt x="4157298" y="6469281"/>
                  <a:pt x="4093029" y="6487885"/>
                </a:cubicBezTo>
                <a:cubicBezTo>
                  <a:pt x="3871049" y="6552143"/>
                  <a:pt x="3901895" y="6570140"/>
                  <a:pt x="3690258" y="6618514"/>
                </a:cubicBezTo>
                <a:cubicBezTo>
                  <a:pt x="3625708" y="6633268"/>
                  <a:pt x="3559964" y="6642533"/>
                  <a:pt x="3494315" y="6651171"/>
                </a:cubicBezTo>
                <a:cubicBezTo>
                  <a:pt x="3344714" y="6670855"/>
                  <a:pt x="3248900" y="6674673"/>
                  <a:pt x="3102429" y="6683828"/>
                </a:cubicBezTo>
                <a:cubicBezTo>
                  <a:pt x="2916727" y="6710357"/>
                  <a:pt x="2901216" y="6721950"/>
                  <a:pt x="2677886" y="6694714"/>
                </a:cubicBezTo>
                <a:cubicBezTo>
                  <a:pt x="2618482" y="6687470"/>
                  <a:pt x="2557241" y="6677934"/>
                  <a:pt x="2503715" y="6651171"/>
                </a:cubicBezTo>
                <a:cubicBezTo>
                  <a:pt x="2481943" y="6640285"/>
                  <a:pt x="2459678" y="6630335"/>
                  <a:pt x="2438400" y="6618514"/>
                </a:cubicBezTo>
                <a:cubicBezTo>
                  <a:pt x="2426963" y="6612160"/>
                  <a:pt x="2417768" y="6601896"/>
                  <a:pt x="2405743" y="6596742"/>
                </a:cubicBezTo>
                <a:cubicBezTo>
                  <a:pt x="2391992" y="6590849"/>
                  <a:pt x="2376714" y="6589485"/>
                  <a:pt x="2362200" y="6585857"/>
                </a:cubicBezTo>
                <a:cubicBezTo>
                  <a:pt x="2266962" y="6490615"/>
                  <a:pt x="2526620" y="6745695"/>
                  <a:pt x="2231572" y="6509657"/>
                </a:cubicBezTo>
                <a:cubicBezTo>
                  <a:pt x="2193223" y="6478978"/>
                  <a:pt x="2141701" y="6436140"/>
                  <a:pt x="2100943" y="6411685"/>
                </a:cubicBezTo>
                <a:cubicBezTo>
                  <a:pt x="2073113" y="6394987"/>
                  <a:pt x="2040602" y="6386529"/>
                  <a:pt x="2013858" y="6368142"/>
                </a:cubicBezTo>
                <a:cubicBezTo>
                  <a:pt x="1982073" y="6346290"/>
                  <a:pt x="1958013" y="6314565"/>
                  <a:pt x="1926772" y="6291942"/>
                </a:cubicBezTo>
                <a:cubicBezTo>
                  <a:pt x="1730611" y="6149894"/>
                  <a:pt x="1626613" y="6123737"/>
                  <a:pt x="1469572" y="5921828"/>
                </a:cubicBezTo>
                <a:cubicBezTo>
                  <a:pt x="1265295" y="5659187"/>
                  <a:pt x="1533949" y="5996240"/>
                  <a:pt x="1295400" y="5725885"/>
                </a:cubicBezTo>
                <a:cubicBezTo>
                  <a:pt x="1271393" y="5698677"/>
                  <a:pt x="1252967" y="5666962"/>
                  <a:pt x="1230086" y="5638800"/>
                </a:cubicBezTo>
                <a:cubicBezTo>
                  <a:pt x="1146504" y="5535930"/>
                  <a:pt x="1145437" y="5559945"/>
                  <a:pt x="1077686" y="5431971"/>
                </a:cubicBezTo>
                <a:cubicBezTo>
                  <a:pt x="1014584" y="5312777"/>
                  <a:pt x="854916" y="5014031"/>
                  <a:pt x="794658" y="4833257"/>
                </a:cubicBezTo>
                <a:cubicBezTo>
                  <a:pt x="773222" y="4768948"/>
                  <a:pt x="763663" y="4700922"/>
                  <a:pt x="740229" y="4637314"/>
                </a:cubicBezTo>
                <a:cubicBezTo>
                  <a:pt x="712718" y="4562640"/>
                  <a:pt x="670201" y="4494114"/>
                  <a:pt x="642258" y="4419600"/>
                </a:cubicBezTo>
                <a:cubicBezTo>
                  <a:pt x="615654" y="4348657"/>
                  <a:pt x="603547" y="4272828"/>
                  <a:pt x="576943" y="4201885"/>
                </a:cubicBezTo>
                <a:cubicBezTo>
                  <a:pt x="549000" y="4127371"/>
                  <a:pt x="509353" y="4057724"/>
                  <a:pt x="478972" y="3984171"/>
                </a:cubicBezTo>
                <a:cubicBezTo>
                  <a:pt x="440384" y="3890746"/>
                  <a:pt x="399160" y="3797960"/>
                  <a:pt x="370115" y="3701142"/>
                </a:cubicBezTo>
                <a:cubicBezTo>
                  <a:pt x="359229" y="3664856"/>
                  <a:pt x="351189" y="3627592"/>
                  <a:pt x="337458" y="3592285"/>
                </a:cubicBezTo>
                <a:cubicBezTo>
                  <a:pt x="325695" y="3562037"/>
                  <a:pt x="305969" y="3535333"/>
                  <a:pt x="293915" y="3505200"/>
                </a:cubicBezTo>
                <a:cubicBezTo>
                  <a:pt x="284104" y="3480673"/>
                  <a:pt x="281091" y="3453855"/>
                  <a:pt x="272143" y="3429000"/>
                </a:cubicBezTo>
                <a:cubicBezTo>
                  <a:pt x="184023" y="3184223"/>
                  <a:pt x="210155" y="3305529"/>
                  <a:pt x="163286" y="3102428"/>
                </a:cubicBezTo>
                <a:cubicBezTo>
                  <a:pt x="151604" y="3051805"/>
                  <a:pt x="143462" y="3000371"/>
                  <a:pt x="130629" y="2950028"/>
                </a:cubicBezTo>
                <a:cubicBezTo>
                  <a:pt x="96277" y="2815263"/>
                  <a:pt x="21772" y="2547257"/>
                  <a:pt x="21772" y="2547257"/>
                </a:cubicBezTo>
                <a:cubicBezTo>
                  <a:pt x="14515" y="2489200"/>
                  <a:pt x="0" y="2431594"/>
                  <a:pt x="0" y="2373085"/>
                </a:cubicBezTo>
                <a:cubicBezTo>
                  <a:pt x="0" y="2209638"/>
                  <a:pt x="12870" y="2046432"/>
                  <a:pt x="21772" y="1883228"/>
                </a:cubicBezTo>
                <a:cubicBezTo>
                  <a:pt x="23758" y="1846815"/>
                  <a:pt x="27249" y="1810434"/>
                  <a:pt x="32658" y="1774371"/>
                </a:cubicBezTo>
                <a:cubicBezTo>
                  <a:pt x="38147" y="1737776"/>
                  <a:pt x="48940" y="1702109"/>
                  <a:pt x="54429" y="1665514"/>
                </a:cubicBezTo>
                <a:cubicBezTo>
                  <a:pt x="86100" y="1454373"/>
                  <a:pt x="36810" y="1661178"/>
                  <a:pt x="97972" y="1436914"/>
                </a:cubicBezTo>
                <a:cubicBezTo>
                  <a:pt x="105229" y="1342571"/>
                  <a:pt x="114938" y="1248385"/>
                  <a:pt x="119743" y="1153885"/>
                </a:cubicBezTo>
                <a:cubicBezTo>
                  <a:pt x="139963" y="756230"/>
                  <a:pt x="91884" y="910889"/>
                  <a:pt x="141515" y="762000"/>
                </a:cubicBezTo>
                <a:cubicBezTo>
                  <a:pt x="145143" y="740228"/>
                  <a:pt x="143911" y="717059"/>
                  <a:pt x="152400" y="696685"/>
                </a:cubicBezTo>
                <a:cubicBezTo>
                  <a:pt x="162408" y="672665"/>
                  <a:pt x="210474" y="613204"/>
                  <a:pt x="228600" y="587828"/>
                </a:cubicBezTo>
                <a:cubicBezTo>
                  <a:pt x="236204" y="577182"/>
                  <a:pt x="240526" y="563786"/>
                  <a:pt x="250372" y="555171"/>
                </a:cubicBezTo>
                <a:cubicBezTo>
                  <a:pt x="270064" y="537941"/>
                  <a:pt x="297183" y="530130"/>
                  <a:pt x="315686" y="511628"/>
                </a:cubicBezTo>
                <a:lnTo>
                  <a:pt x="337458" y="489857"/>
                </a:lnTo>
                <a:cubicBezTo>
                  <a:pt x="345223" y="466561"/>
                  <a:pt x="350253" y="441921"/>
                  <a:pt x="370115" y="424542"/>
                </a:cubicBezTo>
                <a:cubicBezTo>
                  <a:pt x="389807" y="407312"/>
                  <a:pt x="435429" y="381000"/>
                  <a:pt x="435429" y="381000"/>
                </a:cubicBezTo>
                <a:cubicBezTo>
                  <a:pt x="442686" y="370114"/>
                  <a:pt x="449027" y="358558"/>
                  <a:pt x="457200" y="348342"/>
                </a:cubicBezTo>
                <a:cubicBezTo>
                  <a:pt x="463611" y="340328"/>
                  <a:pt x="473691" y="335372"/>
                  <a:pt x="478972" y="326571"/>
                </a:cubicBezTo>
                <a:cubicBezTo>
                  <a:pt x="484876" y="316732"/>
                  <a:pt x="482973" y="303094"/>
                  <a:pt x="489858" y="293914"/>
                </a:cubicBezTo>
                <a:cubicBezTo>
                  <a:pt x="505253" y="273388"/>
                  <a:pt x="526143" y="257628"/>
                  <a:pt x="544286" y="239485"/>
                </a:cubicBezTo>
                <a:cubicBezTo>
                  <a:pt x="551543" y="232228"/>
                  <a:pt x="560365" y="226254"/>
                  <a:pt x="566058" y="217714"/>
                </a:cubicBezTo>
                <a:cubicBezTo>
                  <a:pt x="573315" y="206828"/>
                  <a:pt x="581978" y="196759"/>
                  <a:pt x="587829" y="185057"/>
                </a:cubicBezTo>
                <a:cubicBezTo>
                  <a:pt x="592961" y="174794"/>
                  <a:pt x="592811" y="162239"/>
                  <a:pt x="598715" y="152400"/>
                </a:cubicBezTo>
                <a:cubicBezTo>
                  <a:pt x="610847" y="132179"/>
                  <a:pt x="636025" y="122551"/>
                  <a:pt x="653143" y="108857"/>
                </a:cubicBezTo>
                <a:cubicBezTo>
                  <a:pt x="661157" y="102446"/>
                  <a:pt x="666901" y="93496"/>
                  <a:pt x="674915" y="87085"/>
                </a:cubicBezTo>
                <a:cubicBezTo>
                  <a:pt x="685131" y="78912"/>
                  <a:pt x="697639" y="73828"/>
                  <a:pt x="707572" y="65314"/>
                </a:cubicBezTo>
                <a:cubicBezTo>
                  <a:pt x="707602" y="65288"/>
                  <a:pt x="762000" y="10886"/>
                  <a:pt x="77288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ADF28C6-36B8-731F-883C-1032C63F9771}"/>
              </a:ext>
            </a:extLst>
          </p:cNvPr>
          <p:cNvSpPr/>
          <p:nvPr/>
        </p:nvSpPr>
        <p:spPr>
          <a:xfrm>
            <a:off x="6471178" y="-2433480"/>
            <a:ext cx="5847179" cy="4866959"/>
          </a:xfrm>
          <a:custGeom>
            <a:avLst/>
            <a:gdLst>
              <a:gd name="connsiteX0" fmla="*/ 0 w 4931228"/>
              <a:gd name="connsiteY0" fmla="*/ 195943 h 4343400"/>
              <a:gd name="connsiteX1" fmla="*/ 0 w 4931228"/>
              <a:gd name="connsiteY1" fmla="*/ 195943 h 4343400"/>
              <a:gd name="connsiteX2" fmla="*/ 10885 w 4931228"/>
              <a:gd name="connsiteY2" fmla="*/ 315686 h 4343400"/>
              <a:gd name="connsiteX3" fmla="*/ 21771 w 4931228"/>
              <a:gd name="connsiteY3" fmla="*/ 402771 h 4343400"/>
              <a:gd name="connsiteX4" fmla="*/ 32657 w 4931228"/>
              <a:gd name="connsiteY4" fmla="*/ 500743 h 4343400"/>
              <a:gd name="connsiteX5" fmla="*/ 43543 w 4931228"/>
              <a:gd name="connsiteY5" fmla="*/ 620486 h 4343400"/>
              <a:gd name="connsiteX6" fmla="*/ 65314 w 4931228"/>
              <a:gd name="connsiteY6" fmla="*/ 696686 h 4343400"/>
              <a:gd name="connsiteX7" fmla="*/ 76200 w 4931228"/>
              <a:gd name="connsiteY7" fmla="*/ 751114 h 4343400"/>
              <a:gd name="connsiteX8" fmla="*/ 87085 w 4931228"/>
              <a:gd name="connsiteY8" fmla="*/ 816429 h 4343400"/>
              <a:gd name="connsiteX9" fmla="*/ 108857 w 4931228"/>
              <a:gd name="connsiteY9" fmla="*/ 925286 h 4343400"/>
              <a:gd name="connsiteX10" fmla="*/ 119743 w 4931228"/>
              <a:gd name="connsiteY10" fmla="*/ 1023257 h 4343400"/>
              <a:gd name="connsiteX11" fmla="*/ 130628 w 4931228"/>
              <a:gd name="connsiteY11" fmla="*/ 1066800 h 4343400"/>
              <a:gd name="connsiteX12" fmla="*/ 141514 w 4931228"/>
              <a:gd name="connsiteY12" fmla="*/ 1143000 h 4343400"/>
              <a:gd name="connsiteX13" fmla="*/ 152400 w 4931228"/>
              <a:gd name="connsiteY13" fmla="*/ 1175657 h 4343400"/>
              <a:gd name="connsiteX14" fmla="*/ 163285 w 4931228"/>
              <a:gd name="connsiteY14" fmla="*/ 1219200 h 4343400"/>
              <a:gd name="connsiteX15" fmla="*/ 185057 w 4931228"/>
              <a:gd name="connsiteY15" fmla="*/ 1338943 h 4343400"/>
              <a:gd name="connsiteX16" fmla="*/ 195943 w 4931228"/>
              <a:gd name="connsiteY16" fmla="*/ 1393371 h 4343400"/>
              <a:gd name="connsiteX17" fmla="*/ 217714 w 4931228"/>
              <a:gd name="connsiteY17" fmla="*/ 1458686 h 4343400"/>
              <a:gd name="connsiteX18" fmla="*/ 239485 w 4931228"/>
              <a:gd name="connsiteY18" fmla="*/ 1556657 h 4343400"/>
              <a:gd name="connsiteX19" fmla="*/ 272143 w 4931228"/>
              <a:gd name="connsiteY19" fmla="*/ 1687286 h 4343400"/>
              <a:gd name="connsiteX20" fmla="*/ 283028 w 4931228"/>
              <a:gd name="connsiteY20" fmla="*/ 1719943 h 4343400"/>
              <a:gd name="connsiteX21" fmla="*/ 293914 w 4931228"/>
              <a:gd name="connsiteY21" fmla="*/ 1796143 h 4343400"/>
              <a:gd name="connsiteX22" fmla="*/ 315685 w 4931228"/>
              <a:gd name="connsiteY22" fmla="*/ 1861457 h 4343400"/>
              <a:gd name="connsiteX23" fmla="*/ 326571 w 4931228"/>
              <a:gd name="connsiteY23" fmla="*/ 1905000 h 4343400"/>
              <a:gd name="connsiteX24" fmla="*/ 337457 w 4931228"/>
              <a:gd name="connsiteY24" fmla="*/ 1959429 h 4343400"/>
              <a:gd name="connsiteX25" fmla="*/ 348343 w 4931228"/>
              <a:gd name="connsiteY25" fmla="*/ 1992086 h 4343400"/>
              <a:gd name="connsiteX26" fmla="*/ 359228 w 4931228"/>
              <a:gd name="connsiteY26" fmla="*/ 2035629 h 4343400"/>
              <a:gd name="connsiteX27" fmla="*/ 381000 w 4931228"/>
              <a:gd name="connsiteY27" fmla="*/ 2122714 h 4343400"/>
              <a:gd name="connsiteX28" fmla="*/ 391885 w 4931228"/>
              <a:gd name="connsiteY28" fmla="*/ 2166257 h 4343400"/>
              <a:gd name="connsiteX29" fmla="*/ 413657 w 4931228"/>
              <a:gd name="connsiteY29" fmla="*/ 2209800 h 4343400"/>
              <a:gd name="connsiteX30" fmla="*/ 457200 w 4931228"/>
              <a:gd name="connsiteY30" fmla="*/ 2351314 h 4343400"/>
              <a:gd name="connsiteX31" fmla="*/ 500743 w 4931228"/>
              <a:gd name="connsiteY31" fmla="*/ 2449286 h 4343400"/>
              <a:gd name="connsiteX32" fmla="*/ 533400 w 4931228"/>
              <a:gd name="connsiteY32" fmla="*/ 2558143 h 4343400"/>
              <a:gd name="connsiteX33" fmla="*/ 576943 w 4931228"/>
              <a:gd name="connsiteY33" fmla="*/ 2623457 h 4343400"/>
              <a:gd name="connsiteX34" fmla="*/ 609600 w 4931228"/>
              <a:gd name="connsiteY34" fmla="*/ 2688771 h 4343400"/>
              <a:gd name="connsiteX35" fmla="*/ 631371 w 4931228"/>
              <a:gd name="connsiteY35" fmla="*/ 2710543 h 4343400"/>
              <a:gd name="connsiteX36" fmla="*/ 674914 w 4931228"/>
              <a:gd name="connsiteY36" fmla="*/ 2775857 h 4343400"/>
              <a:gd name="connsiteX37" fmla="*/ 696685 w 4931228"/>
              <a:gd name="connsiteY37" fmla="*/ 2797629 h 4343400"/>
              <a:gd name="connsiteX38" fmla="*/ 718457 w 4931228"/>
              <a:gd name="connsiteY38" fmla="*/ 2830286 h 4343400"/>
              <a:gd name="connsiteX39" fmla="*/ 751114 w 4931228"/>
              <a:gd name="connsiteY39" fmla="*/ 2862943 h 4343400"/>
              <a:gd name="connsiteX40" fmla="*/ 772885 w 4931228"/>
              <a:gd name="connsiteY40" fmla="*/ 2895600 h 4343400"/>
              <a:gd name="connsiteX41" fmla="*/ 827314 w 4931228"/>
              <a:gd name="connsiteY41" fmla="*/ 2939143 h 4343400"/>
              <a:gd name="connsiteX42" fmla="*/ 903514 w 4931228"/>
              <a:gd name="connsiteY42" fmla="*/ 3015343 h 4343400"/>
              <a:gd name="connsiteX43" fmla="*/ 936171 w 4931228"/>
              <a:gd name="connsiteY43" fmla="*/ 3037114 h 4343400"/>
              <a:gd name="connsiteX44" fmla="*/ 990600 w 4931228"/>
              <a:gd name="connsiteY44" fmla="*/ 3091543 h 4343400"/>
              <a:gd name="connsiteX45" fmla="*/ 1023257 w 4931228"/>
              <a:gd name="connsiteY45" fmla="*/ 3113314 h 4343400"/>
              <a:gd name="connsiteX46" fmla="*/ 1066800 w 4931228"/>
              <a:gd name="connsiteY46" fmla="*/ 3156857 h 4343400"/>
              <a:gd name="connsiteX47" fmla="*/ 1088571 w 4931228"/>
              <a:gd name="connsiteY47" fmla="*/ 3178629 h 4343400"/>
              <a:gd name="connsiteX48" fmla="*/ 1121228 w 4931228"/>
              <a:gd name="connsiteY48" fmla="*/ 3200400 h 4343400"/>
              <a:gd name="connsiteX49" fmla="*/ 1143000 w 4931228"/>
              <a:gd name="connsiteY49" fmla="*/ 3222171 h 4343400"/>
              <a:gd name="connsiteX50" fmla="*/ 1186543 w 4931228"/>
              <a:gd name="connsiteY50" fmla="*/ 3243943 h 4343400"/>
              <a:gd name="connsiteX51" fmla="*/ 1219200 w 4931228"/>
              <a:gd name="connsiteY51" fmla="*/ 3276600 h 4343400"/>
              <a:gd name="connsiteX52" fmla="*/ 1284514 w 4931228"/>
              <a:gd name="connsiteY52" fmla="*/ 3309257 h 4343400"/>
              <a:gd name="connsiteX53" fmla="*/ 1306285 w 4931228"/>
              <a:gd name="connsiteY53" fmla="*/ 3331029 h 4343400"/>
              <a:gd name="connsiteX54" fmla="*/ 1371600 w 4931228"/>
              <a:gd name="connsiteY54" fmla="*/ 3374571 h 4343400"/>
              <a:gd name="connsiteX55" fmla="*/ 1393371 w 4931228"/>
              <a:gd name="connsiteY55" fmla="*/ 3396343 h 4343400"/>
              <a:gd name="connsiteX56" fmla="*/ 1426028 w 4931228"/>
              <a:gd name="connsiteY56" fmla="*/ 3407229 h 4343400"/>
              <a:gd name="connsiteX57" fmla="*/ 1545771 w 4931228"/>
              <a:gd name="connsiteY57" fmla="*/ 3483429 h 4343400"/>
              <a:gd name="connsiteX58" fmla="*/ 1611085 w 4931228"/>
              <a:gd name="connsiteY58" fmla="*/ 3526971 h 4343400"/>
              <a:gd name="connsiteX59" fmla="*/ 1676400 w 4931228"/>
              <a:gd name="connsiteY59" fmla="*/ 3570514 h 4343400"/>
              <a:gd name="connsiteX60" fmla="*/ 1763485 w 4931228"/>
              <a:gd name="connsiteY60" fmla="*/ 3635829 h 4343400"/>
              <a:gd name="connsiteX61" fmla="*/ 1807028 w 4931228"/>
              <a:gd name="connsiteY61" fmla="*/ 3657600 h 4343400"/>
              <a:gd name="connsiteX62" fmla="*/ 1828800 w 4931228"/>
              <a:gd name="connsiteY62" fmla="*/ 3679371 h 4343400"/>
              <a:gd name="connsiteX63" fmla="*/ 1883228 w 4931228"/>
              <a:gd name="connsiteY63" fmla="*/ 3712029 h 4343400"/>
              <a:gd name="connsiteX64" fmla="*/ 2002971 w 4931228"/>
              <a:gd name="connsiteY64" fmla="*/ 3766457 h 4343400"/>
              <a:gd name="connsiteX65" fmla="*/ 2057400 w 4931228"/>
              <a:gd name="connsiteY65" fmla="*/ 3810000 h 4343400"/>
              <a:gd name="connsiteX66" fmla="*/ 2100943 w 4931228"/>
              <a:gd name="connsiteY66" fmla="*/ 3820886 h 4343400"/>
              <a:gd name="connsiteX67" fmla="*/ 2177143 w 4931228"/>
              <a:gd name="connsiteY67" fmla="*/ 3853543 h 4343400"/>
              <a:gd name="connsiteX68" fmla="*/ 2220685 w 4931228"/>
              <a:gd name="connsiteY68" fmla="*/ 3875314 h 4343400"/>
              <a:gd name="connsiteX69" fmla="*/ 2296885 w 4931228"/>
              <a:gd name="connsiteY69" fmla="*/ 3897086 h 4343400"/>
              <a:gd name="connsiteX70" fmla="*/ 2340428 w 4931228"/>
              <a:gd name="connsiteY70" fmla="*/ 3918857 h 4343400"/>
              <a:gd name="connsiteX71" fmla="*/ 2405743 w 4931228"/>
              <a:gd name="connsiteY71" fmla="*/ 3940629 h 4343400"/>
              <a:gd name="connsiteX72" fmla="*/ 2438400 w 4931228"/>
              <a:gd name="connsiteY72" fmla="*/ 3962400 h 4343400"/>
              <a:gd name="connsiteX73" fmla="*/ 2503714 w 4931228"/>
              <a:gd name="connsiteY73" fmla="*/ 3984171 h 4343400"/>
              <a:gd name="connsiteX74" fmla="*/ 2579914 w 4931228"/>
              <a:gd name="connsiteY74" fmla="*/ 4016829 h 4343400"/>
              <a:gd name="connsiteX75" fmla="*/ 2623457 w 4931228"/>
              <a:gd name="connsiteY75" fmla="*/ 4038600 h 4343400"/>
              <a:gd name="connsiteX76" fmla="*/ 2688771 w 4931228"/>
              <a:gd name="connsiteY76" fmla="*/ 4060371 h 4343400"/>
              <a:gd name="connsiteX77" fmla="*/ 2775857 w 4931228"/>
              <a:gd name="connsiteY77" fmla="*/ 4103914 h 4343400"/>
              <a:gd name="connsiteX78" fmla="*/ 2873828 w 4931228"/>
              <a:gd name="connsiteY78" fmla="*/ 4136571 h 4343400"/>
              <a:gd name="connsiteX79" fmla="*/ 2939143 w 4931228"/>
              <a:gd name="connsiteY79" fmla="*/ 4158343 h 4343400"/>
              <a:gd name="connsiteX80" fmla="*/ 3026228 w 4931228"/>
              <a:gd name="connsiteY80" fmla="*/ 4180114 h 4343400"/>
              <a:gd name="connsiteX81" fmla="*/ 3058885 w 4931228"/>
              <a:gd name="connsiteY81" fmla="*/ 4191000 h 4343400"/>
              <a:gd name="connsiteX82" fmla="*/ 3124200 w 4931228"/>
              <a:gd name="connsiteY82" fmla="*/ 4201886 h 4343400"/>
              <a:gd name="connsiteX83" fmla="*/ 3167743 w 4931228"/>
              <a:gd name="connsiteY83" fmla="*/ 4212771 h 4343400"/>
              <a:gd name="connsiteX84" fmla="*/ 3243943 w 4931228"/>
              <a:gd name="connsiteY84" fmla="*/ 4234543 h 4343400"/>
              <a:gd name="connsiteX85" fmla="*/ 3385457 w 4931228"/>
              <a:gd name="connsiteY85" fmla="*/ 4256314 h 4343400"/>
              <a:gd name="connsiteX86" fmla="*/ 3472543 w 4931228"/>
              <a:gd name="connsiteY86" fmla="*/ 4278086 h 4343400"/>
              <a:gd name="connsiteX87" fmla="*/ 3516085 w 4931228"/>
              <a:gd name="connsiteY87" fmla="*/ 4288971 h 4343400"/>
              <a:gd name="connsiteX88" fmla="*/ 3657600 w 4931228"/>
              <a:gd name="connsiteY88" fmla="*/ 4310743 h 4343400"/>
              <a:gd name="connsiteX89" fmla="*/ 3712028 w 4931228"/>
              <a:gd name="connsiteY89" fmla="*/ 4321629 h 4343400"/>
              <a:gd name="connsiteX90" fmla="*/ 3864428 w 4931228"/>
              <a:gd name="connsiteY90" fmla="*/ 4332514 h 4343400"/>
              <a:gd name="connsiteX91" fmla="*/ 3951514 w 4931228"/>
              <a:gd name="connsiteY91" fmla="*/ 4343400 h 4343400"/>
              <a:gd name="connsiteX92" fmla="*/ 4082143 w 4931228"/>
              <a:gd name="connsiteY92" fmla="*/ 4332514 h 4343400"/>
              <a:gd name="connsiteX93" fmla="*/ 4223657 w 4931228"/>
              <a:gd name="connsiteY93" fmla="*/ 4310743 h 4343400"/>
              <a:gd name="connsiteX94" fmla="*/ 4288971 w 4931228"/>
              <a:gd name="connsiteY94" fmla="*/ 4288971 h 4343400"/>
              <a:gd name="connsiteX95" fmla="*/ 4365171 w 4931228"/>
              <a:gd name="connsiteY95" fmla="*/ 4212771 h 4343400"/>
              <a:gd name="connsiteX96" fmla="*/ 4463143 w 4931228"/>
              <a:gd name="connsiteY96" fmla="*/ 4125686 h 4343400"/>
              <a:gd name="connsiteX97" fmla="*/ 4561114 w 4931228"/>
              <a:gd name="connsiteY97" fmla="*/ 4005943 h 4343400"/>
              <a:gd name="connsiteX98" fmla="*/ 4637314 w 4931228"/>
              <a:gd name="connsiteY98" fmla="*/ 3853543 h 4343400"/>
              <a:gd name="connsiteX99" fmla="*/ 4691743 w 4931228"/>
              <a:gd name="connsiteY99" fmla="*/ 3744686 h 4343400"/>
              <a:gd name="connsiteX100" fmla="*/ 4767943 w 4931228"/>
              <a:gd name="connsiteY100" fmla="*/ 3494314 h 4343400"/>
              <a:gd name="connsiteX101" fmla="*/ 4800600 w 4931228"/>
              <a:gd name="connsiteY101" fmla="*/ 3341914 h 4343400"/>
              <a:gd name="connsiteX102" fmla="*/ 4855028 w 4931228"/>
              <a:gd name="connsiteY102" fmla="*/ 3189514 h 4343400"/>
              <a:gd name="connsiteX103" fmla="*/ 4898571 w 4931228"/>
              <a:gd name="connsiteY103" fmla="*/ 2928257 h 4343400"/>
              <a:gd name="connsiteX104" fmla="*/ 4909457 w 4931228"/>
              <a:gd name="connsiteY104" fmla="*/ 2819400 h 4343400"/>
              <a:gd name="connsiteX105" fmla="*/ 4931228 w 4931228"/>
              <a:gd name="connsiteY105" fmla="*/ 2721429 h 4343400"/>
              <a:gd name="connsiteX106" fmla="*/ 4898571 w 4931228"/>
              <a:gd name="connsiteY106" fmla="*/ 2209800 h 4343400"/>
              <a:gd name="connsiteX107" fmla="*/ 4800600 w 4931228"/>
              <a:gd name="connsiteY107" fmla="*/ 1839686 h 4343400"/>
              <a:gd name="connsiteX108" fmla="*/ 4757057 w 4931228"/>
              <a:gd name="connsiteY108" fmla="*/ 1654629 h 4343400"/>
              <a:gd name="connsiteX109" fmla="*/ 4746171 w 4931228"/>
              <a:gd name="connsiteY109" fmla="*/ 1545771 h 4343400"/>
              <a:gd name="connsiteX110" fmla="*/ 4713514 w 4931228"/>
              <a:gd name="connsiteY110" fmla="*/ 1436914 h 4343400"/>
              <a:gd name="connsiteX111" fmla="*/ 4691743 w 4931228"/>
              <a:gd name="connsiteY111" fmla="*/ 1306286 h 4343400"/>
              <a:gd name="connsiteX112" fmla="*/ 4669971 w 4931228"/>
              <a:gd name="connsiteY112" fmla="*/ 1197429 h 4343400"/>
              <a:gd name="connsiteX113" fmla="*/ 4648200 w 4931228"/>
              <a:gd name="connsiteY113" fmla="*/ 1077686 h 4343400"/>
              <a:gd name="connsiteX114" fmla="*/ 4615543 w 4931228"/>
              <a:gd name="connsiteY114" fmla="*/ 990600 h 4343400"/>
              <a:gd name="connsiteX115" fmla="*/ 4593771 w 4931228"/>
              <a:gd name="connsiteY115" fmla="*/ 838200 h 4343400"/>
              <a:gd name="connsiteX116" fmla="*/ 4572000 w 4931228"/>
              <a:gd name="connsiteY116" fmla="*/ 762000 h 4343400"/>
              <a:gd name="connsiteX117" fmla="*/ 4561114 w 4931228"/>
              <a:gd name="connsiteY117" fmla="*/ 718457 h 4343400"/>
              <a:gd name="connsiteX118" fmla="*/ 4539343 w 4931228"/>
              <a:gd name="connsiteY118" fmla="*/ 674914 h 4343400"/>
              <a:gd name="connsiteX119" fmla="*/ 4517571 w 4931228"/>
              <a:gd name="connsiteY119" fmla="*/ 609600 h 4343400"/>
              <a:gd name="connsiteX120" fmla="*/ 4495800 w 4931228"/>
              <a:gd name="connsiteY120" fmla="*/ 566057 h 4343400"/>
              <a:gd name="connsiteX121" fmla="*/ 4474028 w 4931228"/>
              <a:gd name="connsiteY121" fmla="*/ 511629 h 4343400"/>
              <a:gd name="connsiteX122" fmla="*/ 4354285 w 4931228"/>
              <a:gd name="connsiteY122" fmla="*/ 293914 h 4343400"/>
              <a:gd name="connsiteX123" fmla="*/ 4278085 w 4931228"/>
              <a:gd name="connsiteY123" fmla="*/ 228600 h 4343400"/>
              <a:gd name="connsiteX124" fmla="*/ 4169228 w 4931228"/>
              <a:gd name="connsiteY124" fmla="*/ 185057 h 4343400"/>
              <a:gd name="connsiteX125" fmla="*/ 4093028 w 4931228"/>
              <a:gd name="connsiteY125" fmla="*/ 152400 h 4343400"/>
              <a:gd name="connsiteX126" fmla="*/ 3897085 w 4931228"/>
              <a:gd name="connsiteY126" fmla="*/ 130629 h 4343400"/>
              <a:gd name="connsiteX127" fmla="*/ 3788228 w 4931228"/>
              <a:gd name="connsiteY127" fmla="*/ 108857 h 4343400"/>
              <a:gd name="connsiteX128" fmla="*/ 3679371 w 4931228"/>
              <a:gd name="connsiteY128" fmla="*/ 97971 h 4343400"/>
              <a:gd name="connsiteX129" fmla="*/ 3581400 w 4931228"/>
              <a:gd name="connsiteY129" fmla="*/ 87086 h 4343400"/>
              <a:gd name="connsiteX130" fmla="*/ 3298371 w 4931228"/>
              <a:gd name="connsiteY130" fmla="*/ 54429 h 4343400"/>
              <a:gd name="connsiteX131" fmla="*/ 2634343 w 4931228"/>
              <a:gd name="connsiteY131" fmla="*/ 21771 h 4343400"/>
              <a:gd name="connsiteX132" fmla="*/ 2166257 w 4931228"/>
              <a:gd name="connsiteY132" fmla="*/ 0 h 4343400"/>
              <a:gd name="connsiteX133" fmla="*/ 1404257 w 4931228"/>
              <a:gd name="connsiteY133" fmla="*/ 10886 h 4343400"/>
              <a:gd name="connsiteX134" fmla="*/ 1328057 w 4931228"/>
              <a:gd name="connsiteY134" fmla="*/ 32657 h 4343400"/>
              <a:gd name="connsiteX135" fmla="*/ 1197428 w 4931228"/>
              <a:gd name="connsiteY135" fmla="*/ 43543 h 4343400"/>
              <a:gd name="connsiteX136" fmla="*/ 1132114 w 4931228"/>
              <a:gd name="connsiteY136" fmla="*/ 54429 h 4343400"/>
              <a:gd name="connsiteX137" fmla="*/ 1034143 w 4931228"/>
              <a:gd name="connsiteY137" fmla="*/ 65314 h 4343400"/>
              <a:gd name="connsiteX138" fmla="*/ 870857 w 4931228"/>
              <a:gd name="connsiteY138" fmla="*/ 97971 h 4343400"/>
              <a:gd name="connsiteX139" fmla="*/ 620485 w 4931228"/>
              <a:gd name="connsiteY139" fmla="*/ 119743 h 4343400"/>
              <a:gd name="connsiteX140" fmla="*/ 413657 w 4931228"/>
              <a:gd name="connsiteY140" fmla="*/ 141514 h 4343400"/>
              <a:gd name="connsiteX141" fmla="*/ 348343 w 4931228"/>
              <a:gd name="connsiteY141" fmla="*/ 163286 h 4343400"/>
              <a:gd name="connsiteX142" fmla="*/ 141514 w 4931228"/>
              <a:gd name="connsiteY142" fmla="*/ 185057 h 4343400"/>
              <a:gd name="connsiteX143" fmla="*/ 87085 w 4931228"/>
              <a:gd name="connsiteY143" fmla="*/ 195943 h 4343400"/>
              <a:gd name="connsiteX144" fmla="*/ 0 w 4931228"/>
              <a:gd name="connsiteY144" fmla="*/ 195943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931228" h="4343400">
                <a:moveTo>
                  <a:pt x="0" y="195943"/>
                </a:moveTo>
                <a:lnTo>
                  <a:pt x="0" y="195943"/>
                </a:lnTo>
                <a:cubicBezTo>
                  <a:pt x="3628" y="235857"/>
                  <a:pt x="6689" y="275827"/>
                  <a:pt x="10885" y="315686"/>
                </a:cubicBezTo>
                <a:cubicBezTo>
                  <a:pt x="13947" y="344780"/>
                  <a:pt x="18353" y="373717"/>
                  <a:pt x="21771" y="402771"/>
                </a:cubicBezTo>
                <a:cubicBezTo>
                  <a:pt x="25610" y="435404"/>
                  <a:pt x="29387" y="468048"/>
                  <a:pt x="32657" y="500743"/>
                </a:cubicBezTo>
                <a:cubicBezTo>
                  <a:pt x="36645" y="540623"/>
                  <a:pt x="36954" y="580952"/>
                  <a:pt x="43543" y="620486"/>
                </a:cubicBezTo>
                <a:cubicBezTo>
                  <a:pt x="47886" y="646543"/>
                  <a:pt x="58907" y="671058"/>
                  <a:pt x="65314" y="696686"/>
                </a:cubicBezTo>
                <a:cubicBezTo>
                  <a:pt x="69801" y="714636"/>
                  <a:pt x="72890" y="732910"/>
                  <a:pt x="76200" y="751114"/>
                </a:cubicBezTo>
                <a:cubicBezTo>
                  <a:pt x="80148" y="772830"/>
                  <a:pt x="83017" y="794735"/>
                  <a:pt x="87085" y="816429"/>
                </a:cubicBezTo>
                <a:cubicBezTo>
                  <a:pt x="93904" y="852800"/>
                  <a:pt x="104770" y="888508"/>
                  <a:pt x="108857" y="925286"/>
                </a:cubicBezTo>
                <a:cubicBezTo>
                  <a:pt x="112486" y="957943"/>
                  <a:pt x="114747" y="990781"/>
                  <a:pt x="119743" y="1023257"/>
                </a:cubicBezTo>
                <a:cubicBezTo>
                  <a:pt x="122018" y="1038044"/>
                  <a:pt x="127952" y="1052080"/>
                  <a:pt x="130628" y="1066800"/>
                </a:cubicBezTo>
                <a:cubicBezTo>
                  <a:pt x="135218" y="1092044"/>
                  <a:pt x="136482" y="1117840"/>
                  <a:pt x="141514" y="1143000"/>
                </a:cubicBezTo>
                <a:cubicBezTo>
                  <a:pt x="143764" y="1154252"/>
                  <a:pt x="149248" y="1164624"/>
                  <a:pt x="152400" y="1175657"/>
                </a:cubicBezTo>
                <a:cubicBezTo>
                  <a:pt x="156510" y="1190042"/>
                  <a:pt x="160040" y="1204595"/>
                  <a:pt x="163285" y="1219200"/>
                </a:cubicBezTo>
                <a:cubicBezTo>
                  <a:pt x="176733" y="1279716"/>
                  <a:pt x="173237" y="1273935"/>
                  <a:pt x="185057" y="1338943"/>
                </a:cubicBezTo>
                <a:cubicBezTo>
                  <a:pt x="188367" y="1357147"/>
                  <a:pt x="191075" y="1375521"/>
                  <a:pt x="195943" y="1393371"/>
                </a:cubicBezTo>
                <a:cubicBezTo>
                  <a:pt x="201981" y="1415512"/>
                  <a:pt x="211120" y="1436705"/>
                  <a:pt x="217714" y="1458686"/>
                </a:cubicBezTo>
                <a:cubicBezTo>
                  <a:pt x="225781" y="1485575"/>
                  <a:pt x="234702" y="1530352"/>
                  <a:pt x="239485" y="1556657"/>
                </a:cubicBezTo>
                <a:cubicBezTo>
                  <a:pt x="257075" y="1653404"/>
                  <a:pt x="240344" y="1591887"/>
                  <a:pt x="272143" y="1687286"/>
                </a:cubicBezTo>
                <a:lnTo>
                  <a:pt x="283028" y="1719943"/>
                </a:lnTo>
                <a:cubicBezTo>
                  <a:pt x="286657" y="1745343"/>
                  <a:pt x="288145" y="1771142"/>
                  <a:pt x="293914" y="1796143"/>
                </a:cubicBezTo>
                <a:cubicBezTo>
                  <a:pt x="299074" y="1818504"/>
                  <a:pt x="309091" y="1839476"/>
                  <a:pt x="315685" y="1861457"/>
                </a:cubicBezTo>
                <a:cubicBezTo>
                  <a:pt x="319984" y="1875787"/>
                  <a:pt x="323325" y="1890395"/>
                  <a:pt x="326571" y="1905000"/>
                </a:cubicBezTo>
                <a:cubicBezTo>
                  <a:pt x="330585" y="1923062"/>
                  <a:pt x="332969" y="1941479"/>
                  <a:pt x="337457" y="1959429"/>
                </a:cubicBezTo>
                <a:cubicBezTo>
                  <a:pt x="340240" y="1970561"/>
                  <a:pt x="345191" y="1981053"/>
                  <a:pt x="348343" y="1992086"/>
                </a:cubicBezTo>
                <a:cubicBezTo>
                  <a:pt x="352453" y="2006471"/>
                  <a:pt x="355983" y="2021024"/>
                  <a:pt x="359228" y="2035629"/>
                </a:cubicBezTo>
                <a:cubicBezTo>
                  <a:pt x="392427" y="2185028"/>
                  <a:pt x="351820" y="2020583"/>
                  <a:pt x="381000" y="2122714"/>
                </a:cubicBezTo>
                <a:cubicBezTo>
                  <a:pt x="385110" y="2137099"/>
                  <a:pt x="386632" y="2152249"/>
                  <a:pt x="391885" y="2166257"/>
                </a:cubicBezTo>
                <a:cubicBezTo>
                  <a:pt x="397583" y="2181451"/>
                  <a:pt x="407959" y="2194606"/>
                  <a:pt x="413657" y="2209800"/>
                </a:cubicBezTo>
                <a:cubicBezTo>
                  <a:pt x="446991" y="2298687"/>
                  <a:pt x="387373" y="2211657"/>
                  <a:pt x="457200" y="2351314"/>
                </a:cubicBezTo>
                <a:cubicBezTo>
                  <a:pt x="476165" y="2389245"/>
                  <a:pt x="486846" y="2407594"/>
                  <a:pt x="500743" y="2449286"/>
                </a:cubicBezTo>
                <a:cubicBezTo>
                  <a:pt x="516371" y="2496172"/>
                  <a:pt x="508158" y="2507660"/>
                  <a:pt x="533400" y="2558143"/>
                </a:cubicBezTo>
                <a:cubicBezTo>
                  <a:pt x="545102" y="2581546"/>
                  <a:pt x="576943" y="2623457"/>
                  <a:pt x="576943" y="2623457"/>
                </a:cubicBezTo>
                <a:cubicBezTo>
                  <a:pt x="588441" y="2657952"/>
                  <a:pt x="585481" y="2658623"/>
                  <a:pt x="609600" y="2688771"/>
                </a:cubicBezTo>
                <a:cubicBezTo>
                  <a:pt x="616011" y="2696785"/>
                  <a:pt x="625213" y="2702332"/>
                  <a:pt x="631371" y="2710543"/>
                </a:cubicBezTo>
                <a:cubicBezTo>
                  <a:pt x="647070" y="2731476"/>
                  <a:pt x="656412" y="2757354"/>
                  <a:pt x="674914" y="2775857"/>
                </a:cubicBezTo>
                <a:cubicBezTo>
                  <a:pt x="682171" y="2783114"/>
                  <a:pt x="690274" y="2789615"/>
                  <a:pt x="696685" y="2797629"/>
                </a:cubicBezTo>
                <a:cubicBezTo>
                  <a:pt x="704858" y="2807845"/>
                  <a:pt x="710081" y="2820235"/>
                  <a:pt x="718457" y="2830286"/>
                </a:cubicBezTo>
                <a:cubicBezTo>
                  <a:pt x="728312" y="2842112"/>
                  <a:pt x="741259" y="2851116"/>
                  <a:pt x="751114" y="2862943"/>
                </a:cubicBezTo>
                <a:cubicBezTo>
                  <a:pt x="759489" y="2872994"/>
                  <a:pt x="764712" y="2885384"/>
                  <a:pt x="772885" y="2895600"/>
                </a:cubicBezTo>
                <a:cubicBezTo>
                  <a:pt x="803290" y="2933605"/>
                  <a:pt x="786906" y="2902776"/>
                  <a:pt x="827314" y="2939143"/>
                </a:cubicBezTo>
                <a:cubicBezTo>
                  <a:pt x="854014" y="2963173"/>
                  <a:pt x="873626" y="2995418"/>
                  <a:pt x="903514" y="3015343"/>
                </a:cubicBezTo>
                <a:cubicBezTo>
                  <a:pt x="914400" y="3022600"/>
                  <a:pt x="926325" y="3028499"/>
                  <a:pt x="936171" y="3037114"/>
                </a:cubicBezTo>
                <a:cubicBezTo>
                  <a:pt x="955481" y="3054010"/>
                  <a:pt x="969251" y="3077311"/>
                  <a:pt x="990600" y="3091543"/>
                </a:cubicBezTo>
                <a:cubicBezTo>
                  <a:pt x="1001486" y="3098800"/>
                  <a:pt x="1013324" y="3104800"/>
                  <a:pt x="1023257" y="3113314"/>
                </a:cubicBezTo>
                <a:cubicBezTo>
                  <a:pt x="1038842" y="3126672"/>
                  <a:pt x="1052286" y="3142343"/>
                  <a:pt x="1066800" y="3156857"/>
                </a:cubicBezTo>
                <a:cubicBezTo>
                  <a:pt x="1074057" y="3164114"/>
                  <a:pt x="1080031" y="3172936"/>
                  <a:pt x="1088571" y="3178629"/>
                </a:cubicBezTo>
                <a:cubicBezTo>
                  <a:pt x="1099457" y="3185886"/>
                  <a:pt x="1111012" y="3192227"/>
                  <a:pt x="1121228" y="3200400"/>
                </a:cubicBezTo>
                <a:cubicBezTo>
                  <a:pt x="1129242" y="3206811"/>
                  <a:pt x="1134460" y="3216478"/>
                  <a:pt x="1143000" y="3222171"/>
                </a:cubicBezTo>
                <a:cubicBezTo>
                  <a:pt x="1156502" y="3231172"/>
                  <a:pt x="1173338" y="3234511"/>
                  <a:pt x="1186543" y="3243943"/>
                </a:cubicBezTo>
                <a:cubicBezTo>
                  <a:pt x="1199070" y="3252891"/>
                  <a:pt x="1207373" y="3266745"/>
                  <a:pt x="1219200" y="3276600"/>
                </a:cubicBezTo>
                <a:cubicBezTo>
                  <a:pt x="1247335" y="3300046"/>
                  <a:pt x="1251785" y="3298347"/>
                  <a:pt x="1284514" y="3309257"/>
                </a:cubicBezTo>
                <a:cubicBezTo>
                  <a:pt x="1291771" y="3316514"/>
                  <a:pt x="1298074" y="3324871"/>
                  <a:pt x="1306285" y="3331029"/>
                </a:cubicBezTo>
                <a:cubicBezTo>
                  <a:pt x="1327218" y="3346729"/>
                  <a:pt x="1353098" y="3356068"/>
                  <a:pt x="1371600" y="3374571"/>
                </a:cubicBezTo>
                <a:cubicBezTo>
                  <a:pt x="1378857" y="3381828"/>
                  <a:pt x="1384570" y="3391062"/>
                  <a:pt x="1393371" y="3396343"/>
                </a:cubicBezTo>
                <a:cubicBezTo>
                  <a:pt x="1403210" y="3402247"/>
                  <a:pt x="1415765" y="3402097"/>
                  <a:pt x="1426028" y="3407229"/>
                </a:cubicBezTo>
                <a:cubicBezTo>
                  <a:pt x="1442824" y="3415627"/>
                  <a:pt x="1537140" y="3474799"/>
                  <a:pt x="1545771" y="3483429"/>
                </a:cubicBezTo>
                <a:cubicBezTo>
                  <a:pt x="1604031" y="3541687"/>
                  <a:pt x="1518814" y="3461063"/>
                  <a:pt x="1611085" y="3526971"/>
                </a:cubicBezTo>
                <a:cubicBezTo>
                  <a:pt x="1682433" y="3577934"/>
                  <a:pt x="1606349" y="3547165"/>
                  <a:pt x="1676400" y="3570514"/>
                </a:cubicBezTo>
                <a:cubicBezTo>
                  <a:pt x="1707017" y="3601132"/>
                  <a:pt x="1714249" y="3611212"/>
                  <a:pt x="1763485" y="3635829"/>
                </a:cubicBezTo>
                <a:cubicBezTo>
                  <a:pt x="1777999" y="3643086"/>
                  <a:pt x="1793526" y="3648599"/>
                  <a:pt x="1807028" y="3657600"/>
                </a:cubicBezTo>
                <a:cubicBezTo>
                  <a:pt x="1815568" y="3663293"/>
                  <a:pt x="1820449" y="3673406"/>
                  <a:pt x="1828800" y="3679371"/>
                </a:cubicBezTo>
                <a:cubicBezTo>
                  <a:pt x="1846017" y="3691669"/>
                  <a:pt x="1864599" y="3701998"/>
                  <a:pt x="1883228" y="3712029"/>
                </a:cubicBezTo>
                <a:cubicBezTo>
                  <a:pt x="1962317" y="3754616"/>
                  <a:pt x="1945980" y="3747460"/>
                  <a:pt x="2002971" y="3766457"/>
                </a:cubicBezTo>
                <a:cubicBezTo>
                  <a:pt x="2020528" y="3784014"/>
                  <a:pt x="2033368" y="3799701"/>
                  <a:pt x="2057400" y="3810000"/>
                </a:cubicBezTo>
                <a:cubicBezTo>
                  <a:pt x="2071151" y="3815893"/>
                  <a:pt x="2086429" y="3817257"/>
                  <a:pt x="2100943" y="3820886"/>
                </a:cubicBezTo>
                <a:cubicBezTo>
                  <a:pt x="2167124" y="3865006"/>
                  <a:pt x="2096807" y="3823417"/>
                  <a:pt x="2177143" y="3853543"/>
                </a:cubicBezTo>
                <a:cubicBezTo>
                  <a:pt x="2192337" y="3859241"/>
                  <a:pt x="2205770" y="3868922"/>
                  <a:pt x="2220685" y="3875314"/>
                </a:cubicBezTo>
                <a:cubicBezTo>
                  <a:pt x="2282088" y="3901630"/>
                  <a:pt x="2223238" y="3869468"/>
                  <a:pt x="2296885" y="3897086"/>
                </a:cubicBezTo>
                <a:cubicBezTo>
                  <a:pt x="2312079" y="3902784"/>
                  <a:pt x="2325361" y="3912830"/>
                  <a:pt x="2340428" y="3918857"/>
                </a:cubicBezTo>
                <a:cubicBezTo>
                  <a:pt x="2361736" y="3927380"/>
                  <a:pt x="2384772" y="3931308"/>
                  <a:pt x="2405743" y="3940629"/>
                </a:cubicBezTo>
                <a:cubicBezTo>
                  <a:pt x="2417698" y="3945942"/>
                  <a:pt x="2426445" y="3957087"/>
                  <a:pt x="2438400" y="3962400"/>
                </a:cubicBezTo>
                <a:cubicBezTo>
                  <a:pt x="2459371" y="3971720"/>
                  <a:pt x="2481943" y="3976914"/>
                  <a:pt x="2503714" y="3984171"/>
                </a:cubicBezTo>
                <a:cubicBezTo>
                  <a:pt x="2569892" y="4028291"/>
                  <a:pt x="2499581" y="3986704"/>
                  <a:pt x="2579914" y="4016829"/>
                </a:cubicBezTo>
                <a:cubicBezTo>
                  <a:pt x="2595108" y="4022527"/>
                  <a:pt x="2608390" y="4032573"/>
                  <a:pt x="2623457" y="4038600"/>
                </a:cubicBezTo>
                <a:cubicBezTo>
                  <a:pt x="2644765" y="4047123"/>
                  <a:pt x="2667678" y="4051331"/>
                  <a:pt x="2688771" y="4060371"/>
                </a:cubicBezTo>
                <a:cubicBezTo>
                  <a:pt x="2718602" y="4073156"/>
                  <a:pt x="2745068" y="4093651"/>
                  <a:pt x="2775857" y="4103914"/>
                </a:cubicBezTo>
                <a:lnTo>
                  <a:pt x="2873828" y="4136571"/>
                </a:lnTo>
                <a:lnTo>
                  <a:pt x="2939143" y="4158343"/>
                </a:lnTo>
                <a:cubicBezTo>
                  <a:pt x="2968171" y="4165600"/>
                  <a:pt x="2997842" y="4170652"/>
                  <a:pt x="3026228" y="4180114"/>
                </a:cubicBezTo>
                <a:cubicBezTo>
                  <a:pt x="3037114" y="4183743"/>
                  <a:pt x="3047684" y="4188511"/>
                  <a:pt x="3058885" y="4191000"/>
                </a:cubicBezTo>
                <a:cubicBezTo>
                  <a:pt x="3080431" y="4195788"/>
                  <a:pt x="3102557" y="4197557"/>
                  <a:pt x="3124200" y="4201886"/>
                </a:cubicBezTo>
                <a:cubicBezTo>
                  <a:pt x="3138870" y="4204820"/>
                  <a:pt x="3153358" y="4208661"/>
                  <a:pt x="3167743" y="4212771"/>
                </a:cubicBezTo>
                <a:cubicBezTo>
                  <a:pt x="3203985" y="4223126"/>
                  <a:pt x="3203100" y="4227736"/>
                  <a:pt x="3243943" y="4234543"/>
                </a:cubicBezTo>
                <a:cubicBezTo>
                  <a:pt x="3354823" y="4253024"/>
                  <a:pt x="3298904" y="4236340"/>
                  <a:pt x="3385457" y="4256314"/>
                </a:cubicBezTo>
                <a:cubicBezTo>
                  <a:pt x="3414613" y="4263042"/>
                  <a:pt x="3443514" y="4270829"/>
                  <a:pt x="3472543" y="4278086"/>
                </a:cubicBezTo>
                <a:cubicBezTo>
                  <a:pt x="3487057" y="4281714"/>
                  <a:pt x="3501275" y="4286855"/>
                  <a:pt x="3516085" y="4288971"/>
                </a:cubicBezTo>
                <a:cubicBezTo>
                  <a:pt x="3573162" y="4297125"/>
                  <a:pt x="3602223" y="4300674"/>
                  <a:pt x="3657600" y="4310743"/>
                </a:cubicBezTo>
                <a:cubicBezTo>
                  <a:pt x="3675804" y="4314053"/>
                  <a:pt x="3693628" y="4319692"/>
                  <a:pt x="3712028" y="4321629"/>
                </a:cubicBezTo>
                <a:cubicBezTo>
                  <a:pt x="3762678" y="4326960"/>
                  <a:pt x="3813708" y="4327903"/>
                  <a:pt x="3864428" y="4332514"/>
                </a:cubicBezTo>
                <a:cubicBezTo>
                  <a:pt x="3893562" y="4335163"/>
                  <a:pt x="3922485" y="4339771"/>
                  <a:pt x="3951514" y="4343400"/>
                </a:cubicBezTo>
                <a:lnTo>
                  <a:pt x="4082143" y="4332514"/>
                </a:lnTo>
                <a:cubicBezTo>
                  <a:pt x="4116998" y="4329029"/>
                  <a:pt x="4185187" y="4321235"/>
                  <a:pt x="4223657" y="4310743"/>
                </a:cubicBezTo>
                <a:cubicBezTo>
                  <a:pt x="4245797" y="4304705"/>
                  <a:pt x="4267200" y="4296228"/>
                  <a:pt x="4288971" y="4288971"/>
                </a:cubicBezTo>
                <a:cubicBezTo>
                  <a:pt x="4314371" y="4263571"/>
                  <a:pt x="4337121" y="4235210"/>
                  <a:pt x="4365171" y="4212771"/>
                </a:cubicBezTo>
                <a:cubicBezTo>
                  <a:pt x="4406115" y="4180016"/>
                  <a:pt x="4429245" y="4164800"/>
                  <a:pt x="4463143" y="4125686"/>
                </a:cubicBezTo>
                <a:cubicBezTo>
                  <a:pt x="4496919" y="4086714"/>
                  <a:pt x="4538050" y="4052070"/>
                  <a:pt x="4561114" y="4005943"/>
                </a:cubicBezTo>
                <a:lnTo>
                  <a:pt x="4637314" y="3853543"/>
                </a:lnTo>
                <a:cubicBezTo>
                  <a:pt x="4655457" y="3817257"/>
                  <a:pt x="4678914" y="3783173"/>
                  <a:pt x="4691743" y="3744686"/>
                </a:cubicBezTo>
                <a:cubicBezTo>
                  <a:pt x="4727094" y="3638630"/>
                  <a:pt x="4742384" y="3600809"/>
                  <a:pt x="4767943" y="3494314"/>
                </a:cubicBezTo>
                <a:cubicBezTo>
                  <a:pt x="4780068" y="3443795"/>
                  <a:pt x="4786327" y="3391868"/>
                  <a:pt x="4800600" y="3341914"/>
                </a:cubicBezTo>
                <a:cubicBezTo>
                  <a:pt x="4815419" y="3290047"/>
                  <a:pt x="4836885" y="3240314"/>
                  <a:pt x="4855028" y="3189514"/>
                </a:cubicBezTo>
                <a:cubicBezTo>
                  <a:pt x="4880387" y="2834498"/>
                  <a:pt x="4842522" y="3208502"/>
                  <a:pt x="4898571" y="2928257"/>
                </a:cubicBezTo>
                <a:cubicBezTo>
                  <a:pt x="4905723" y="2892499"/>
                  <a:pt x="4903770" y="2855420"/>
                  <a:pt x="4909457" y="2819400"/>
                </a:cubicBezTo>
                <a:cubicBezTo>
                  <a:pt x="4914675" y="2786356"/>
                  <a:pt x="4923971" y="2754086"/>
                  <a:pt x="4931228" y="2721429"/>
                </a:cubicBezTo>
                <a:cubicBezTo>
                  <a:pt x="4920342" y="2550886"/>
                  <a:pt x="4920061" y="2379333"/>
                  <a:pt x="4898571" y="2209800"/>
                </a:cubicBezTo>
                <a:cubicBezTo>
                  <a:pt x="4887668" y="2123789"/>
                  <a:pt x="4832211" y="1945055"/>
                  <a:pt x="4800600" y="1839686"/>
                </a:cubicBezTo>
                <a:cubicBezTo>
                  <a:pt x="4766280" y="1496492"/>
                  <a:pt x="4819754" y="1921090"/>
                  <a:pt x="4757057" y="1654629"/>
                </a:cubicBezTo>
                <a:cubicBezTo>
                  <a:pt x="4748705" y="1619131"/>
                  <a:pt x="4753323" y="1581530"/>
                  <a:pt x="4746171" y="1545771"/>
                </a:cubicBezTo>
                <a:cubicBezTo>
                  <a:pt x="4738741" y="1508623"/>
                  <a:pt x="4721910" y="1473855"/>
                  <a:pt x="4713514" y="1436914"/>
                </a:cubicBezTo>
                <a:cubicBezTo>
                  <a:pt x="4703731" y="1393868"/>
                  <a:pt x="4699640" y="1349717"/>
                  <a:pt x="4691743" y="1306286"/>
                </a:cubicBezTo>
                <a:cubicBezTo>
                  <a:pt x="4685123" y="1269879"/>
                  <a:pt x="4676895" y="1233780"/>
                  <a:pt x="4669971" y="1197429"/>
                </a:cubicBezTo>
                <a:cubicBezTo>
                  <a:pt x="4662380" y="1157577"/>
                  <a:pt x="4658524" y="1116919"/>
                  <a:pt x="4648200" y="1077686"/>
                </a:cubicBezTo>
                <a:cubicBezTo>
                  <a:pt x="4640310" y="1047704"/>
                  <a:pt x="4626429" y="1019629"/>
                  <a:pt x="4615543" y="990600"/>
                </a:cubicBezTo>
                <a:cubicBezTo>
                  <a:pt x="4608854" y="937086"/>
                  <a:pt x="4604235" y="890518"/>
                  <a:pt x="4593771" y="838200"/>
                </a:cubicBezTo>
                <a:cubicBezTo>
                  <a:pt x="4582429" y="781492"/>
                  <a:pt x="4585831" y="810409"/>
                  <a:pt x="4572000" y="762000"/>
                </a:cubicBezTo>
                <a:cubicBezTo>
                  <a:pt x="4567890" y="747615"/>
                  <a:pt x="4566367" y="732465"/>
                  <a:pt x="4561114" y="718457"/>
                </a:cubicBezTo>
                <a:cubicBezTo>
                  <a:pt x="4555416" y="703263"/>
                  <a:pt x="4545370" y="689981"/>
                  <a:pt x="4539343" y="674914"/>
                </a:cubicBezTo>
                <a:cubicBezTo>
                  <a:pt x="4530820" y="653606"/>
                  <a:pt x="4526094" y="630908"/>
                  <a:pt x="4517571" y="609600"/>
                </a:cubicBezTo>
                <a:cubicBezTo>
                  <a:pt x="4511544" y="594533"/>
                  <a:pt x="4502391" y="580886"/>
                  <a:pt x="4495800" y="566057"/>
                </a:cubicBezTo>
                <a:cubicBezTo>
                  <a:pt x="4487864" y="548201"/>
                  <a:pt x="4482348" y="529309"/>
                  <a:pt x="4474028" y="511629"/>
                </a:cubicBezTo>
                <a:cubicBezTo>
                  <a:pt x="4441069" y="441591"/>
                  <a:pt x="4401000" y="358147"/>
                  <a:pt x="4354285" y="293914"/>
                </a:cubicBezTo>
                <a:cubicBezTo>
                  <a:pt x="4339441" y="273504"/>
                  <a:pt x="4297831" y="240941"/>
                  <a:pt x="4278085" y="228600"/>
                </a:cubicBezTo>
                <a:cubicBezTo>
                  <a:pt x="4235158" y="201771"/>
                  <a:pt x="4220037" y="204599"/>
                  <a:pt x="4169228" y="185057"/>
                </a:cubicBezTo>
                <a:cubicBezTo>
                  <a:pt x="4143436" y="175137"/>
                  <a:pt x="4119729" y="159520"/>
                  <a:pt x="4093028" y="152400"/>
                </a:cubicBezTo>
                <a:cubicBezTo>
                  <a:pt x="4074530" y="147467"/>
                  <a:pt x="3904448" y="131365"/>
                  <a:pt x="3897085" y="130629"/>
                </a:cubicBezTo>
                <a:cubicBezTo>
                  <a:pt x="3860799" y="123372"/>
                  <a:pt x="3824823" y="114346"/>
                  <a:pt x="3788228" y="108857"/>
                </a:cubicBezTo>
                <a:cubicBezTo>
                  <a:pt x="3752165" y="103447"/>
                  <a:pt x="3715637" y="101788"/>
                  <a:pt x="3679371" y="97971"/>
                </a:cubicBezTo>
                <a:cubicBezTo>
                  <a:pt x="3646694" y="94531"/>
                  <a:pt x="3613928" y="91733"/>
                  <a:pt x="3581400" y="87086"/>
                </a:cubicBezTo>
                <a:cubicBezTo>
                  <a:pt x="3340238" y="52634"/>
                  <a:pt x="3564368" y="73428"/>
                  <a:pt x="3298371" y="54429"/>
                </a:cubicBezTo>
                <a:cubicBezTo>
                  <a:pt x="2958464" y="5870"/>
                  <a:pt x="3259239" y="42601"/>
                  <a:pt x="2634343" y="21771"/>
                </a:cubicBezTo>
                <a:cubicBezTo>
                  <a:pt x="2478232" y="16567"/>
                  <a:pt x="2322286" y="7257"/>
                  <a:pt x="2166257" y="0"/>
                </a:cubicBezTo>
                <a:cubicBezTo>
                  <a:pt x="1912257" y="3629"/>
                  <a:pt x="1658090" y="996"/>
                  <a:pt x="1404257" y="10886"/>
                </a:cubicBezTo>
                <a:cubicBezTo>
                  <a:pt x="1377861" y="11914"/>
                  <a:pt x="1354150" y="28537"/>
                  <a:pt x="1328057" y="32657"/>
                </a:cubicBezTo>
                <a:cubicBezTo>
                  <a:pt x="1284898" y="39472"/>
                  <a:pt x="1240971" y="39914"/>
                  <a:pt x="1197428" y="43543"/>
                </a:cubicBezTo>
                <a:cubicBezTo>
                  <a:pt x="1175657" y="47172"/>
                  <a:pt x="1153992" y="51512"/>
                  <a:pt x="1132114" y="54429"/>
                </a:cubicBezTo>
                <a:cubicBezTo>
                  <a:pt x="1099544" y="58772"/>
                  <a:pt x="1066501" y="59604"/>
                  <a:pt x="1034143" y="65314"/>
                </a:cubicBezTo>
                <a:cubicBezTo>
                  <a:pt x="883634" y="91874"/>
                  <a:pt x="1009719" y="84085"/>
                  <a:pt x="870857" y="97971"/>
                </a:cubicBezTo>
                <a:cubicBezTo>
                  <a:pt x="787500" y="106307"/>
                  <a:pt x="620485" y="119743"/>
                  <a:pt x="620485" y="119743"/>
                </a:cubicBezTo>
                <a:cubicBezTo>
                  <a:pt x="489268" y="152549"/>
                  <a:pt x="718592" y="97952"/>
                  <a:pt x="413657" y="141514"/>
                </a:cubicBezTo>
                <a:cubicBezTo>
                  <a:pt x="390939" y="144759"/>
                  <a:pt x="370980" y="159513"/>
                  <a:pt x="348343" y="163286"/>
                </a:cubicBezTo>
                <a:cubicBezTo>
                  <a:pt x="236361" y="181948"/>
                  <a:pt x="305035" y="172478"/>
                  <a:pt x="141514" y="185057"/>
                </a:cubicBezTo>
                <a:cubicBezTo>
                  <a:pt x="123371" y="188686"/>
                  <a:pt x="105147" y="191929"/>
                  <a:pt x="87085" y="195943"/>
                </a:cubicBezTo>
                <a:cubicBezTo>
                  <a:pt x="30179" y="208589"/>
                  <a:pt x="14514" y="195943"/>
                  <a:pt x="0" y="195943"/>
                </a:cubicBezTo>
                <a:close/>
              </a:path>
            </a:pathLst>
          </a:cu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9684D4-1A99-9108-4691-A6E2671CA90F}"/>
              </a:ext>
            </a:extLst>
          </p:cNvPr>
          <p:cNvSpPr/>
          <p:nvPr/>
        </p:nvSpPr>
        <p:spPr>
          <a:xfrm>
            <a:off x="660171" y="241788"/>
            <a:ext cx="763435" cy="763435"/>
          </a:xfrm>
          <a:prstGeom prst="ellipse">
            <a:avLst/>
          </a:prstGeom>
          <a:solidFill>
            <a:srgbClr val="70AD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8" name="!!타원 17">
            <a:extLst>
              <a:ext uri="{FF2B5EF4-FFF2-40B4-BE49-F238E27FC236}">
                <a16:creationId xmlns:a16="http://schemas.microsoft.com/office/drawing/2014/main" id="{1C20A0A9-CC21-51E5-570E-97ADDC66A144}"/>
              </a:ext>
            </a:extLst>
          </p:cNvPr>
          <p:cNvSpPr/>
          <p:nvPr/>
        </p:nvSpPr>
        <p:spPr>
          <a:xfrm>
            <a:off x="7469814" y="4194045"/>
            <a:ext cx="763435" cy="763435"/>
          </a:xfrm>
          <a:prstGeom prst="ellipse">
            <a:avLst/>
          </a:prstGeom>
          <a:solidFill>
            <a:srgbClr val="FFC00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767B9-02CF-F267-380D-A6B69992E685}"/>
              </a:ext>
            </a:extLst>
          </p:cNvPr>
          <p:cNvSpPr/>
          <p:nvPr/>
        </p:nvSpPr>
        <p:spPr>
          <a:xfrm>
            <a:off x="660171" y="2197778"/>
            <a:ext cx="3249677" cy="763436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CF5770-823E-8272-23A8-8DA7AEB0B308}"/>
              </a:ext>
            </a:extLst>
          </p:cNvPr>
          <p:cNvGrpSpPr/>
          <p:nvPr/>
        </p:nvGrpSpPr>
        <p:grpSpPr>
          <a:xfrm>
            <a:off x="2450424" y="1729458"/>
            <a:ext cx="1665356" cy="1700075"/>
            <a:chOff x="2450424" y="1729458"/>
            <a:chExt cx="1665356" cy="17000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113609-BEE0-2EC7-6162-58E0ADB89094}"/>
                </a:ext>
              </a:extLst>
            </p:cNvPr>
            <p:cNvSpPr/>
            <p:nvPr/>
          </p:nvSpPr>
          <p:spPr>
            <a:xfrm>
              <a:off x="2450424" y="1885444"/>
              <a:ext cx="1347407" cy="1325148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339067-35DA-0F62-A343-D5A37851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424" y="1729458"/>
              <a:ext cx="1665356" cy="17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9D974E-AC26-923A-7184-E471413F411D}"/>
              </a:ext>
            </a:extLst>
          </p:cNvPr>
          <p:cNvSpPr txBox="1"/>
          <p:nvPr/>
        </p:nvSpPr>
        <p:spPr>
          <a:xfrm>
            <a:off x="4758924" y="2987232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8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조</a:t>
            </a:r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윤원재</a:t>
            </a:r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윤채린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현재연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985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1704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10195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8E6B2-9D18-9C7C-E8A9-3953318E4718}"/>
              </a:ext>
            </a:extLst>
          </p:cNvPr>
          <p:cNvSpPr txBox="1"/>
          <p:nvPr/>
        </p:nvSpPr>
        <p:spPr>
          <a:xfrm>
            <a:off x="-5920910" y="1463779"/>
            <a:ext cx="315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출발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도착 정보를 입력하면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경로 내의 통제 정보를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8" name="그림 7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F970937-FB90-0129-97BC-66FD764C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646" y="703848"/>
            <a:ext cx="6936758" cy="3615070"/>
          </a:xfrm>
          <a:prstGeom prst="rect">
            <a:avLst/>
          </a:prstGeom>
        </p:spPr>
      </p:pic>
      <p:pic>
        <p:nvPicPr>
          <p:cNvPr id="2" name="그림 1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84F73AD8-4DE3-6A57-B63E-17D1420D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02" y="764240"/>
            <a:ext cx="2022596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0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53BD93D-2C68-FF53-2429-DF7A98D1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02" y="764240"/>
            <a:ext cx="2022596" cy="3615070"/>
          </a:xfrm>
          <a:prstGeom prst="rect">
            <a:avLst/>
          </a:prstGeom>
        </p:spPr>
      </p:pic>
      <p:pic>
        <p:nvPicPr>
          <p:cNvPr id="8" name="그림 7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F970937-FB90-0129-97BC-66FD764C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76" y="1352809"/>
            <a:ext cx="4446248" cy="2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01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53BD93D-2C68-FF53-2429-DF7A98D1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98" y="764240"/>
            <a:ext cx="2022596" cy="361507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D07EF841-F835-F23E-078A-09E136EA4877}"/>
              </a:ext>
            </a:extLst>
          </p:cNvPr>
          <p:cNvSpPr/>
          <p:nvPr/>
        </p:nvSpPr>
        <p:spPr>
          <a:xfrm>
            <a:off x="2095707" y="1454332"/>
            <a:ext cx="1439102" cy="357300"/>
          </a:xfrm>
          <a:prstGeom prst="fram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857E939-1056-2E6B-835B-CFAD87AAC1C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34809" y="1632982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9A30AD-7B31-7CA9-BDB0-BABAAE490C71}"/>
              </a:ext>
            </a:extLst>
          </p:cNvPr>
          <p:cNvSpPr txBox="1"/>
          <p:nvPr/>
        </p:nvSpPr>
        <p:spPr>
          <a:xfrm>
            <a:off x="5096377" y="147909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B0B0FAB-D672-0D73-3249-83B848CB366E}"/>
              </a:ext>
            </a:extLst>
          </p:cNvPr>
          <p:cNvSpPr/>
          <p:nvPr/>
        </p:nvSpPr>
        <p:spPr>
          <a:xfrm>
            <a:off x="2095707" y="3575646"/>
            <a:ext cx="1463759" cy="357300"/>
          </a:xfrm>
          <a:prstGeom prst="fram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0F3E8B6-8D6C-6C2A-C817-3B5B6589C2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59466" y="3754296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E6C484-7741-29B7-4066-937B59C3306B}"/>
              </a:ext>
            </a:extLst>
          </p:cNvPr>
          <p:cNvSpPr txBox="1"/>
          <p:nvPr/>
        </p:nvSpPr>
        <p:spPr>
          <a:xfrm>
            <a:off x="5121034" y="360040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교통 통제 버튼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A5763775-D720-AEDE-B29B-036C0345C74B}"/>
              </a:ext>
            </a:extLst>
          </p:cNvPr>
          <p:cNvSpPr/>
          <p:nvPr/>
        </p:nvSpPr>
        <p:spPr>
          <a:xfrm>
            <a:off x="2095707" y="1866427"/>
            <a:ext cx="1463759" cy="1572453"/>
          </a:xfrm>
          <a:prstGeom prst="frame">
            <a:avLst>
              <a:gd name="adj1" fmla="val 3754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8670DE6-D74E-7578-95B8-F8A757203D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559466" y="2652654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A27C1-9501-9374-8561-0DD62DBE0471}"/>
              </a:ext>
            </a:extLst>
          </p:cNvPr>
          <p:cNvSpPr txBox="1"/>
          <p:nvPr/>
        </p:nvSpPr>
        <p:spPr>
          <a:xfrm>
            <a:off x="5035985" y="249089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지도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94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 animBg="1"/>
      <p:bldP spid="14" grpId="0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BEFF1-3BDB-4A40-858B-2FA25B9BE8AD}"/>
              </a:ext>
            </a:extLst>
          </p:cNvPr>
          <p:cNvSpPr txBox="1"/>
          <p:nvPr/>
        </p:nvSpPr>
        <p:spPr>
          <a:xfrm>
            <a:off x="3766767" y="2217807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40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637EC2-0591-68EC-EA4C-94248344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45" y="649108"/>
            <a:ext cx="5471758" cy="38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637EC2-0591-68EC-EA4C-942483445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5" t="71795" r="39697" b="14999"/>
          <a:stretch/>
        </p:blipFill>
        <p:spPr>
          <a:xfrm>
            <a:off x="1021807" y="1949747"/>
            <a:ext cx="7088435" cy="1207009"/>
          </a:xfrm>
          <a:prstGeom prst="rect">
            <a:avLst/>
          </a:prstGeom>
        </p:spPr>
      </p:pic>
      <p:pic>
        <p:nvPicPr>
          <p:cNvPr id="16386" name="Picture 2" descr="TMAP 앱 설치 | 장소제보 | TMAP AUTO - API - 광고">
            <a:extLst>
              <a:ext uri="{FF2B5EF4-FFF2-40B4-BE49-F238E27FC236}">
                <a16:creationId xmlns:a16="http://schemas.microsoft.com/office/drawing/2014/main" id="{55F514FB-F1E8-6DC0-2D9C-772A8A9E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576" y="1013966"/>
            <a:ext cx="800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75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16386" name="Picture 2" descr="TMAP 앱 설치 | 장소제보 | TMAP AUTO - API - 광고">
            <a:extLst>
              <a:ext uri="{FF2B5EF4-FFF2-40B4-BE49-F238E27FC236}">
                <a16:creationId xmlns:a16="http://schemas.microsoft.com/office/drawing/2014/main" id="{55F514FB-F1E8-6DC0-2D9C-772A8A9E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6" y="1013966"/>
            <a:ext cx="800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90764ED-4AF8-FDB6-C922-F3DBDEFE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5" t="71795" r="39697" b="14999"/>
          <a:stretch/>
        </p:blipFill>
        <p:spPr>
          <a:xfrm>
            <a:off x="-10351242" y="1949747"/>
            <a:ext cx="7088435" cy="12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E4D8-71A2-D88E-9B2E-16354823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" t="3577" r="18311" b="935"/>
          <a:stretch/>
        </p:blipFill>
        <p:spPr>
          <a:xfrm>
            <a:off x="217151" y="756246"/>
            <a:ext cx="4741710" cy="363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61608-6E2B-29B3-3417-294081F71BA7}"/>
              </a:ext>
            </a:extLst>
          </p:cNvPr>
          <p:cNvSpPr txBox="1"/>
          <p:nvPr/>
        </p:nvSpPr>
        <p:spPr>
          <a:xfrm>
            <a:off x="5370730" y="1076321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사용자의 위치를 파악하여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해당 지역의 지도를 띄우는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69547-FCE5-34C4-9FF3-27D85B0A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53" y="1650435"/>
            <a:ext cx="4929144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3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EBF15A3-D737-612F-D0C9-89C89B2C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16"/>
          <a:stretch/>
        </p:blipFill>
        <p:spPr>
          <a:xfrm>
            <a:off x="884376" y="703848"/>
            <a:ext cx="7367155" cy="1551577"/>
          </a:xfrm>
          <a:prstGeom prst="rect">
            <a:avLst/>
          </a:prstGeom>
        </p:spPr>
      </p:pic>
      <p:pic>
        <p:nvPicPr>
          <p:cNvPr id="11" name="그림 10" descr="텍스트, 웹 페이지, 웹사이트, 폰트이(가) 표시된 사진&#10;&#10;자동 생성된 설명">
            <a:extLst>
              <a:ext uri="{FF2B5EF4-FFF2-40B4-BE49-F238E27FC236}">
                <a16:creationId xmlns:a16="http://schemas.microsoft.com/office/drawing/2014/main" id="{0D27BFF6-3754-3314-5B33-C55155975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237"/>
          <a:stretch/>
        </p:blipFill>
        <p:spPr>
          <a:xfrm>
            <a:off x="1526459" y="2431454"/>
            <a:ext cx="6079132" cy="20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03FD74-3680-CA60-2013-4D2CC8B84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5"/>
          <a:stretch/>
        </p:blipFill>
        <p:spPr>
          <a:xfrm>
            <a:off x="884376" y="679982"/>
            <a:ext cx="7375248" cy="180999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F9CA3C-962C-0DC9-BF71-912E30A9A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6" y="2651726"/>
            <a:ext cx="7367155" cy="18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7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B620833-F6D2-02A7-02C7-42571AF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88" y="849213"/>
            <a:ext cx="6042074" cy="34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4" y="1144250"/>
            <a:ext cx="7390841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Introduce </a:t>
            </a:r>
            <a:r>
              <a:rPr lang="en" sz="3200" dirty="0">
                <a:solidFill>
                  <a:schemeClr val="accent2"/>
                </a:solidFill>
              </a:rPr>
              <a:t>‘Our </a:t>
            </a:r>
            <a:r>
              <a:rPr lang="en-US" sz="3200" dirty="0">
                <a:solidFill>
                  <a:schemeClr val="accent2"/>
                </a:solidFill>
              </a:rPr>
              <a:t>Project</a:t>
            </a:r>
            <a:r>
              <a:rPr lang="en" sz="3200" dirty="0">
                <a:solidFill>
                  <a:schemeClr val="accent2"/>
                </a:solidFill>
              </a:rPr>
              <a:t>’ </a:t>
            </a:r>
            <a:r>
              <a:rPr lang="en" sz="3200" dirty="0">
                <a:solidFill>
                  <a:schemeClr val="accent3"/>
                </a:solidFill>
              </a:rPr>
              <a:t>{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16096" y="2322650"/>
            <a:ext cx="620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돌발정보 안내 지도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643691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4" y="1761800"/>
            <a:ext cx="671414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[</a:t>
            </a:r>
            <a:r>
              <a:rPr lang="en" sz="2800" dirty="0">
                <a:solidFill>
                  <a:schemeClr val="accent1"/>
                </a:solidFill>
              </a:rPr>
              <a:t>For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 err="1">
                <a:solidFill>
                  <a:schemeClr val="accent1"/>
                </a:solidFill>
              </a:rPr>
              <a:t>WebPrograming</a:t>
            </a:r>
            <a:r>
              <a:rPr lang="en" sz="2800" dirty="0">
                <a:solidFill>
                  <a:schemeClr val="accent6"/>
                </a:solidFill>
              </a:rPr>
              <a:t>] </a:t>
            </a:r>
            <a:endParaRPr sz="28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B620833-F6D2-02A7-02C7-42571AF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1247589"/>
            <a:ext cx="4576299" cy="2648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E25F86-47C0-1E79-6E9C-AF28C37DCF71}"/>
              </a:ext>
            </a:extLst>
          </p:cNvPr>
          <p:cNvSpPr txBox="1"/>
          <p:nvPr/>
        </p:nvSpPr>
        <p:spPr>
          <a:xfrm>
            <a:off x="5243276" y="1463779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fetch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사용하여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상습결빙구간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데이터를 로드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590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546224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546224"/>
            <a:ext cx="4051668" cy="2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039787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039787"/>
            <a:ext cx="4051668" cy="2051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5E940-1504-A1C7-8DB9-7D4F7443E07E}"/>
              </a:ext>
            </a:extLst>
          </p:cNvPr>
          <p:cNvSpPr txBox="1"/>
          <p:nvPr/>
        </p:nvSpPr>
        <p:spPr>
          <a:xfrm>
            <a:off x="1452715" y="3345912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선으로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12D3E-FC25-8355-0CB6-3EA108260C9E}"/>
              </a:ext>
            </a:extLst>
          </p:cNvPr>
          <p:cNvSpPr txBox="1"/>
          <p:nvPr/>
        </p:nvSpPr>
        <p:spPr>
          <a:xfrm>
            <a:off x="5849665" y="334591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원으로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A2F1-8C8B-77E8-14C7-1F4E39E0A7E2}"/>
              </a:ext>
            </a:extLst>
          </p:cNvPr>
          <p:cNvSpPr txBox="1"/>
          <p:nvPr/>
        </p:nvSpPr>
        <p:spPr>
          <a:xfrm>
            <a:off x="957387" y="378235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rgbClr val="92D05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직선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표시되어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정확한 상습구간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표시하지 못함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11363-48AB-2779-8E94-82B427629250}"/>
              </a:ext>
            </a:extLst>
          </p:cNvPr>
          <p:cNvSpPr txBox="1"/>
          <p:nvPr/>
        </p:nvSpPr>
        <p:spPr>
          <a:xfrm>
            <a:off x="5222094" y="3781224"/>
            <a:ext cx="29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구간이 큰 경우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상관없는 부분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까지 원 안에 포함이 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60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039787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039787"/>
            <a:ext cx="4051668" cy="2051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5E940-1504-A1C7-8DB9-7D4F7443E07E}"/>
              </a:ext>
            </a:extLst>
          </p:cNvPr>
          <p:cNvSpPr txBox="1"/>
          <p:nvPr/>
        </p:nvSpPr>
        <p:spPr>
          <a:xfrm>
            <a:off x="-3066556" y="3345912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선으로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12D3E-FC25-8355-0CB6-3EA108260C9E}"/>
              </a:ext>
            </a:extLst>
          </p:cNvPr>
          <p:cNvSpPr txBox="1"/>
          <p:nvPr/>
        </p:nvSpPr>
        <p:spPr>
          <a:xfrm>
            <a:off x="11012508" y="334591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원으로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A2F1-8C8B-77E8-14C7-1F4E39E0A7E2}"/>
              </a:ext>
            </a:extLst>
          </p:cNvPr>
          <p:cNvSpPr txBox="1"/>
          <p:nvPr/>
        </p:nvSpPr>
        <p:spPr>
          <a:xfrm>
            <a:off x="-3561884" y="378235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rgbClr val="92D05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직선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표시되어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정확한 상습구간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표시하지 못함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11363-48AB-2779-8E94-82B427629250}"/>
              </a:ext>
            </a:extLst>
          </p:cNvPr>
          <p:cNvSpPr txBox="1"/>
          <p:nvPr/>
        </p:nvSpPr>
        <p:spPr>
          <a:xfrm>
            <a:off x="10384937" y="3781224"/>
            <a:ext cx="29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구간이 큰 경우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상관없는 부분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까지 원 안에 포함이 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F48D5-F1B6-3A49-FAFF-AF6FE2215891}"/>
              </a:ext>
            </a:extLst>
          </p:cNvPr>
          <p:cNvSpPr txBox="1"/>
          <p:nvPr/>
        </p:nvSpPr>
        <p:spPr>
          <a:xfrm>
            <a:off x="1690879" y="3691934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2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kumimoji="1" lang="en-US" altLang="ko-Kore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API</a:t>
            </a:r>
            <a:r>
              <a:rPr kumimoji="1" lang="ko-Kore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의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sz="2800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경로 안내 기능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활용</a:t>
            </a: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!!</a:t>
            </a:r>
            <a:endParaRPr kumimoji="1" lang="ko-Kore-KR" altLang="en-US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89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D4768DC-87F7-8C25-96B4-EFB71D1F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7" y="813244"/>
            <a:ext cx="5668456" cy="351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91D29-53BB-B1DC-020E-0970DD6C5A3A}"/>
              </a:ext>
            </a:extLst>
          </p:cNvPr>
          <p:cNvSpPr txBox="1"/>
          <p:nvPr/>
        </p:nvSpPr>
        <p:spPr>
          <a:xfrm>
            <a:off x="6243232" y="1278672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요청하는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24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0FF95D-CD9C-4C54-2AB7-7534AA08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840386"/>
            <a:ext cx="4572000" cy="3462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5BC6E-09B4-EDA1-177E-40CE37958AC6}"/>
              </a:ext>
            </a:extLst>
          </p:cNvPr>
          <p:cNvSpPr txBox="1"/>
          <p:nvPr/>
        </p:nvSpPr>
        <p:spPr>
          <a:xfrm>
            <a:off x="5226784" y="1278672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drawInfoArr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배열에 위도 경도 값을 저장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111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092F5C-3574-8C92-9DD7-52B6C43F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790827"/>
            <a:ext cx="4068268" cy="3561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D6F2C-93B5-0CC0-2021-FAF9ADC0308E}"/>
              </a:ext>
            </a:extLst>
          </p:cNvPr>
          <p:cNvSpPr txBox="1"/>
          <p:nvPr/>
        </p:nvSpPr>
        <p:spPr>
          <a:xfrm>
            <a:off x="5092969" y="1278672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drawLine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의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polyline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기능으로 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line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그리기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2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7A0B639-9A70-969A-469B-9628758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4" y="1036286"/>
            <a:ext cx="4947606" cy="3070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A5F92-73AC-BE9D-681C-D68FED1D1805}"/>
              </a:ext>
            </a:extLst>
          </p:cNvPr>
          <p:cNvSpPr txBox="1"/>
          <p:nvPr/>
        </p:nvSpPr>
        <p:spPr>
          <a:xfrm>
            <a:off x="5270081" y="1278673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drawRoute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fetch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한 데이터로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함수를 실행하는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897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895D82FF-530F-DCD6-6CF4-9CF991C4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98500"/>
            <a:ext cx="7010400" cy="3746500"/>
          </a:xfrm>
          <a:prstGeom prst="rect">
            <a:avLst/>
          </a:prstGeom>
        </p:spPr>
      </p:pic>
      <p:pic>
        <p:nvPicPr>
          <p:cNvPr id="2" name="그림 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3E436AD7-5EFD-C6C0-10F5-9565ECFF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976" y="806450"/>
            <a:ext cx="3898900" cy="35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BDFF9-E2D9-0BE9-3A92-65AD021EDAFF}"/>
              </a:ext>
            </a:extLst>
          </p:cNvPr>
          <p:cNvSpPr txBox="1"/>
          <p:nvPr/>
        </p:nvSpPr>
        <p:spPr>
          <a:xfrm>
            <a:off x="18730676" y="1463779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결빙사고다발지역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07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75C2AFA-E950-3E5A-D39A-C5D695DF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6" y="806450"/>
            <a:ext cx="3898900" cy="3530600"/>
          </a:xfrm>
          <a:prstGeom prst="rect">
            <a:avLst/>
          </a:prstGeom>
        </p:spPr>
      </p:pic>
      <p:pic>
        <p:nvPicPr>
          <p:cNvPr id="4" name="그림 3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E2DFC27-BD9A-90A4-3670-6D7D2743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77900" y="698500"/>
            <a:ext cx="7010400" cy="37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A1649-7498-5361-FAA2-312B03CB05A9}"/>
              </a:ext>
            </a:extLst>
          </p:cNvPr>
          <p:cNvSpPr txBox="1"/>
          <p:nvPr/>
        </p:nvSpPr>
        <p:spPr>
          <a:xfrm>
            <a:off x="5243276" y="1463779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결빙사고다발지역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6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586571" y="1436713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48248" y="1436725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917406" y="2295492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579076" y="2288588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현재 구현 상황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2248241" y="3154270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909911" y="3154270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2"/>
                </a:solidFill>
              </a:rPr>
              <a:t>‘Contents’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74BAC1CC-EB62-3DF4-3343-F771FE720350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F90D8-BD57-D2D1-E290-0EE3A2853FB2}"/>
              </a:ext>
            </a:extLst>
          </p:cNvPr>
          <p:cNvSpPr txBox="1"/>
          <p:nvPr/>
        </p:nvSpPr>
        <p:spPr>
          <a:xfrm>
            <a:off x="4729843" y="1115640"/>
            <a:ext cx="3055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showPolygon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지역의 침수 상태가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50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이상이면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지역에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폴리곤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515543-0526-0A91-61F7-56251250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76" y="627862"/>
            <a:ext cx="2421040" cy="3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7FD375AD-D612-0205-F6B6-A1B9548E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7" y="641441"/>
            <a:ext cx="7384675" cy="3823621"/>
          </a:xfrm>
          <a:prstGeom prst="rect">
            <a:avLst/>
          </a:prstGeom>
        </p:spPr>
      </p:pic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74F33512-5098-97E9-0EBA-8DC76D5E7A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687" y="641441"/>
            <a:ext cx="7384675" cy="38318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1362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37171446-BF18-7205-9B06-9AF328FD49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3" y="1367521"/>
            <a:ext cx="4641568" cy="2408458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BEDA1-CCE4-2C1E-35E6-B741A2F22885}"/>
              </a:ext>
            </a:extLst>
          </p:cNvPr>
          <p:cNvSpPr txBox="1"/>
          <p:nvPr/>
        </p:nvSpPr>
        <p:spPr>
          <a:xfrm>
            <a:off x="5243276" y="1463779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실시간 침수 현황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받아와서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해당 지역을 띄우는 레이어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939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FFFED661-BAB6-ACA9-8C43-3DD7649D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76" y="703897"/>
            <a:ext cx="6220698" cy="37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61608-6E2B-29B3-3417-294081F71BA7}"/>
              </a:ext>
            </a:extLst>
          </p:cNvPr>
          <p:cNvSpPr txBox="1"/>
          <p:nvPr/>
        </p:nvSpPr>
        <p:spPr>
          <a:xfrm>
            <a:off x="3738715" y="378954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돌발정보 건수 확인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5CDBEA-84EF-AFA9-5CD3-A97909585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5789"/>
          <a:stretch/>
        </p:blipFill>
        <p:spPr>
          <a:xfrm>
            <a:off x="1094314" y="800117"/>
            <a:ext cx="6943422" cy="25624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C5AAF-B569-0FC5-2D5D-C3D4BCBC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45" y="2136828"/>
            <a:ext cx="5183310" cy="8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4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66C7D5-5D6C-0385-27B1-E4C473C80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1079500"/>
            <a:ext cx="573151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9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07E77-1DF8-B29B-BDF3-52911EF5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18" y="703898"/>
            <a:ext cx="5197214" cy="3232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64527-F863-127E-C0B1-C6BF1DFBE58F}"/>
              </a:ext>
            </a:extLst>
          </p:cNvPr>
          <p:cNvSpPr txBox="1"/>
          <p:nvPr/>
        </p:nvSpPr>
        <p:spPr>
          <a:xfrm>
            <a:off x="2539670" y="41055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위도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경도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돌발정보 내용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종료시각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도로명만 추출 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916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36F88-4C7A-AB1C-DCF0-CB0DE15F2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5" r="28816"/>
          <a:stretch/>
        </p:blipFill>
        <p:spPr>
          <a:xfrm>
            <a:off x="412377" y="777265"/>
            <a:ext cx="3899647" cy="35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5FF335-B3DE-FC2D-5BAB-C12B74A97B2C}"/>
              </a:ext>
            </a:extLst>
          </p:cNvPr>
          <p:cNvSpPr txBox="1"/>
          <p:nvPr/>
        </p:nvSpPr>
        <p:spPr>
          <a:xfrm>
            <a:off x="4729843" y="1411475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좌표를 지정하여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특정 직사각형 영역의 돌발 정보만 띄우게 함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815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1FB42B-F37D-FB5E-CC87-E0B0FFA8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6" y="677903"/>
            <a:ext cx="2224314" cy="3808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AF7D29-5282-7123-E73E-C863EEB31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75" y="1065129"/>
            <a:ext cx="5731510" cy="29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66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B8C39B-610E-996D-9945-64D73028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6" y="677903"/>
            <a:ext cx="2224314" cy="3808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EC3E41-0A20-09E4-7BA4-F4564A0DC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"/>
          <a:stretch/>
        </p:blipFill>
        <p:spPr>
          <a:xfrm>
            <a:off x="3142675" y="1056197"/>
            <a:ext cx="5731513" cy="29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5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19692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Remind Time~!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forlistener.html</a:t>
            </a:r>
            <a:endParaRPr lang="en" altLang="ko-Kore-KR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60;p27">
            <a:extLst>
              <a:ext uri="{FF2B5EF4-FFF2-40B4-BE49-F238E27FC236}">
                <a16:creationId xmlns:a16="http://schemas.microsoft.com/office/drawing/2014/main" id="{14422664-B057-ED34-BC4B-C66F3F235675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C3E41-0A20-09E4-7BA4-F4564A0DC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"/>
          <a:stretch/>
        </p:blipFill>
        <p:spPr>
          <a:xfrm>
            <a:off x="3142675" y="1056197"/>
            <a:ext cx="5731513" cy="29762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61116A-2B74-43D6-FAC5-814E4D25F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24"/>
          <a:stretch/>
        </p:blipFill>
        <p:spPr>
          <a:xfrm>
            <a:off x="574776" y="692796"/>
            <a:ext cx="2234433" cy="37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9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22677-6886-7A01-203A-146A2A77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8" y="648521"/>
            <a:ext cx="7215333" cy="3831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9620A-E85C-A0D3-EF00-B03658DC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8" y="654666"/>
            <a:ext cx="7287718" cy="3796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AE8ED0-625E-0954-B9C2-11EA848A1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82" y="648520"/>
            <a:ext cx="7342260" cy="3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bg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// TODO: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60;p27">
            <a:extLst>
              <a:ext uri="{FF2B5EF4-FFF2-40B4-BE49-F238E27FC236}">
                <a16:creationId xmlns:a16="http://schemas.microsoft.com/office/drawing/2014/main" id="{8955E3EB-BA8F-FFE4-B6DC-7E3141FDF4EF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84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TODO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70364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일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1000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건의 경로 탐색 데이터 제한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특정 지역을 위한 맵 또는 데이터 수를 줄이는 방향으로 접근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72073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날씨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접목하여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 표시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경로 탐색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문제 개선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페이지 로딩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41280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기능 개선 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73783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UI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개선으로 보기 좋게 다듬기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42990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웹페이지 디자인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39573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경로 탐색 건수 초과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pSp>
        <p:nvGrpSpPr>
          <p:cNvPr id="667" name="Google Shape;667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8" name="Google Shape;668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9" name="Google Shape;669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0" name="Google Shape;729;p36">
            <a:extLst>
              <a:ext uri="{FF2B5EF4-FFF2-40B4-BE49-F238E27FC236}">
                <a16:creationId xmlns:a16="http://schemas.microsoft.com/office/drawing/2014/main" id="{460BA23C-4AE3-10B5-0680-70FC229FC3B2}"/>
              </a:ext>
            </a:extLst>
          </p:cNvPr>
          <p:cNvGrpSpPr/>
          <p:nvPr/>
        </p:nvGrpSpPr>
        <p:grpSpPr>
          <a:xfrm>
            <a:off x="2740539" y="3533660"/>
            <a:ext cx="365747" cy="365752"/>
            <a:chOff x="2036988" y="4249875"/>
            <a:chExt cx="525725" cy="524300"/>
          </a:xfrm>
        </p:grpSpPr>
        <p:sp>
          <p:nvSpPr>
            <p:cNvPr id="51" name="Google Shape;730;p36">
              <a:extLst>
                <a:ext uri="{FF2B5EF4-FFF2-40B4-BE49-F238E27FC236}">
                  <a16:creationId xmlns:a16="http://schemas.microsoft.com/office/drawing/2014/main" id="{52FFFE35-3734-7A38-4EC1-94BF6F05643F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1;p36">
              <a:extLst>
                <a:ext uri="{FF2B5EF4-FFF2-40B4-BE49-F238E27FC236}">
                  <a16:creationId xmlns:a16="http://schemas.microsoft.com/office/drawing/2014/main" id="{8683BCC5-36B4-4068-FF40-E5F22B4F28E4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2;p36">
              <a:extLst>
                <a:ext uri="{FF2B5EF4-FFF2-40B4-BE49-F238E27FC236}">
                  <a16:creationId xmlns:a16="http://schemas.microsoft.com/office/drawing/2014/main" id="{2A602BB5-1345-E241-A67B-944E2C70839D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3;p36">
              <a:extLst>
                <a:ext uri="{FF2B5EF4-FFF2-40B4-BE49-F238E27FC236}">
                  <a16:creationId xmlns:a16="http://schemas.microsoft.com/office/drawing/2014/main" id="{DF218A5E-3594-4817-E885-17811D3FDFD2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4;p36">
              <a:extLst>
                <a:ext uri="{FF2B5EF4-FFF2-40B4-BE49-F238E27FC236}">
                  <a16:creationId xmlns:a16="http://schemas.microsoft.com/office/drawing/2014/main" id="{1CCE9741-3066-3E2E-86A3-3232A402CCF8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5;p36">
              <a:extLst>
                <a:ext uri="{FF2B5EF4-FFF2-40B4-BE49-F238E27FC236}">
                  <a16:creationId xmlns:a16="http://schemas.microsoft.com/office/drawing/2014/main" id="{123D9A49-ED53-3B47-AF86-20AC7B98CD40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6;p36">
              <a:extLst>
                <a:ext uri="{FF2B5EF4-FFF2-40B4-BE49-F238E27FC236}">
                  <a16:creationId xmlns:a16="http://schemas.microsoft.com/office/drawing/2014/main" id="{7FE1B174-4838-7D5B-C119-452C838A6DE5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7;p36">
              <a:extLst>
                <a:ext uri="{FF2B5EF4-FFF2-40B4-BE49-F238E27FC236}">
                  <a16:creationId xmlns:a16="http://schemas.microsoft.com/office/drawing/2014/main" id="{F7DF9640-580A-642E-A0F6-4CB4394B47AD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38;p36">
              <a:extLst>
                <a:ext uri="{FF2B5EF4-FFF2-40B4-BE49-F238E27FC236}">
                  <a16:creationId xmlns:a16="http://schemas.microsoft.com/office/drawing/2014/main" id="{D8760B7A-C009-27C6-5851-772D0408BEED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9;p36">
              <a:extLst>
                <a:ext uri="{FF2B5EF4-FFF2-40B4-BE49-F238E27FC236}">
                  <a16:creationId xmlns:a16="http://schemas.microsoft.com/office/drawing/2014/main" id="{76C289C5-A2CD-5796-6384-7F5C84426B16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5;p35">
            <a:extLst>
              <a:ext uri="{FF2B5EF4-FFF2-40B4-BE49-F238E27FC236}">
                <a16:creationId xmlns:a16="http://schemas.microsoft.com/office/drawing/2014/main" id="{4807FE74-D22A-FACC-C718-0C78F5351F7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bg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</a:p>
        </p:txBody>
      </p:sp>
      <p:sp>
        <p:nvSpPr>
          <p:cNvPr id="3" name="Google Shape;480;p29">
            <a:extLst>
              <a:ext uri="{FF2B5EF4-FFF2-40B4-BE49-F238E27FC236}">
                <a16:creationId xmlns:a16="http://schemas.microsoft.com/office/drawing/2014/main" id="{ABEBFA36-78C7-B872-868D-5A7F25117CEA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3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837228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/>
      <p:bldP spid="662" grpId="0"/>
      <p:bldP spid="663" grpId="0" build="p"/>
      <p:bldP spid="664" grpId="0" build="p"/>
      <p:bldP spid="665" grpId="0" build="p"/>
      <p:bldP spid="66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C6B71-F312-F95A-0D8A-D891BD06A0FF}"/>
              </a:ext>
            </a:extLst>
          </p:cNvPr>
          <p:cNvSpPr txBox="1"/>
          <p:nvPr/>
        </p:nvSpPr>
        <p:spPr>
          <a:xfrm>
            <a:off x="2549486" y="1861941"/>
            <a:ext cx="4045029" cy="14196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8625" b="1" dirty="0">
                <a:solidFill>
                  <a:schemeClr val="accent6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LINGWAI SC MEDIUM" panose="03050602040302020204" pitchFamily="66" charset="-122"/>
              </a:rPr>
              <a:t>THE END</a:t>
            </a:r>
            <a:endParaRPr kumimoji="1" lang="ko-Kore-KR" altLang="en-US" sz="8625" b="1" dirty="0">
              <a:solidFill>
                <a:schemeClr val="accent6"/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07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60;p27">
            <a:extLst>
              <a:ext uri="{FF2B5EF4-FFF2-40B4-BE49-F238E27FC236}">
                <a16:creationId xmlns:a16="http://schemas.microsoft.com/office/drawing/2014/main" id="{7F56A8B5-C93B-A03C-BB46-D4AFF349507B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solidFill>
                <a:srgbClr val="16191E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ore-KR" dirty="0"/>
              <a:t>N</a:t>
            </a:r>
            <a:r>
              <a:rPr lang="en" altLang="ko-Kore-KR" dirty="0" err="1"/>
              <a:t>ecessity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741189"/>
            <a:ext cx="553465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이동하기 전에 위험요소를 사전에 파악할 수 있는 용도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758270"/>
            <a:ext cx="5010300" cy="3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서리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사고건수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1204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 사고건수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25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4503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노면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상태별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사건사고 발생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775370"/>
            <a:ext cx="5010300" cy="37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15~34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70%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이상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35~69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53%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이상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4674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운전자를 위한 지도의 필요성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43327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기존 네비게이션과의 차이점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69" name="Google Shape;669;p35"/>
          <p:cNvCxnSpPr/>
          <p:nvPr/>
        </p:nvCxnSpPr>
        <p:spPr>
          <a:xfrm>
            <a:off x="1337875" y="1153725"/>
            <a:ext cx="0" cy="2779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grpSp>
        <p:nvGrpSpPr>
          <p:cNvPr id="2" name="Google Shape;729;p36">
            <a:extLst>
              <a:ext uri="{FF2B5EF4-FFF2-40B4-BE49-F238E27FC236}">
                <a16:creationId xmlns:a16="http://schemas.microsoft.com/office/drawing/2014/main" id="{59AC0150-6A00-9602-05FF-C27F1BDCD5A9}"/>
              </a:ext>
            </a:extLst>
          </p:cNvPr>
          <p:cNvGrpSpPr/>
          <p:nvPr/>
        </p:nvGrpSpPr>
        <p:grpSpPr>
          <a:xfrm>
            <a:off x="2740539" y="3533660"/>
            <a:ext cx="365747" cy="365752"/>
            <a:chOff x="2036988" y="4249875"/>
            <a:chExt cx="525725" cy="524300"/>
          </a:xfrm>
        </p:grpSpPr>
        <p:sp>
          <p:nvSpPr>
            <p:cNvPr id="3" name="Google Shape;730;p36">
              <a:extLst>
                <a:ext uri="{FF2B5EF4-FFF2-40B4-BE49-F238E27FC236}">
                  <a16:creationId xmlns:a16="http://schemas.microsoft.com/office/drawing/2014/main" id="{B6A61BFD-92F1-58AB-0E9C-A7DDFFBBB318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31;p36">
              <a:extLst>
                <a:ext uri="{FF2B5EF4-FFF2-40B4-BE49-F238E27FC236}">
                  <a16:creationId xmlns:a16="http://schemas.microsoft.com/office/drawing/2014/main" id="{A743D733-C9DE-BD4A-D882-54C3C5C21F6B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2;p36">
              <a:extLst>
                <a:ext uri="{FF2B5EF4-FFF2-40B4-BE49-F238E27FC236}">
                  <a16:creationId xmlns:a16="http://schemas.microsoft.com/office/drawing/2014/main" id="{A016A0A1-AEC0-5770-9997-ABD542477A24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3;p36">
              <a:extLst>
                <a:ext uri="{FF2B5EF4-FFF2-40B4-BE49-F238E27FC236}">
                  <a16:creationId xmlns:a16="http://schemas.microsoft.com/office/drawing/2014/main" id="{2D75F1DF-E73E-0667-690D-C3D86920A786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4;p36">
              <a:extLst>
                <a:ext uri="{FF2B5EF4-FFF2-40B4-BE49-F238E27FC236}">
                  <a16:creationId xmlns:a16="http://schemas.microsoft.com/office/drawing/2014/main" id="{FCF965DD-AAD2-E234-D5BC-B9375D786639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5;p36">
              <a:extLst>
                <a:ext uri="{FF2B5EF4-FFF2-40B4-BE49-F238E27FC236}">
                  <a16:creationId xmlns:a16="http://schemas.microsoft.com/office/drawing/2014/main" id="{49C685FC-698F-A81B-ED8C-974CB77D2355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6;p36">
              <a:extLst>
                <a:ext uri="{FF2B5EF4-FFF2-40B4-BE49-F238E27FC236}">
                  <a16:creationId xmlns:a16="http://schemas.microsoft.com/office/drawing/2014/main" id="{A6E3BCB5-48FB-4C49-5457-4918E02227E5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7;p36">
              <a:extLst>
                <a:ext uri="{FF2B5EF4-FFF2-40B4-BE49-F238E27FC236}">
                  <a16:creationId xmlns:a16="http://schemas.microsoft.com/office/drawing/2014/main" id="{8889F9A0-E441-6666-A064-DA9A2FBEC106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8;p36">
              <a:extLst>
                <a:ext uri="{FF2B5EF4-FFF2-40B4-BE49-F238E27FC236}">
                  <a16:creationId xmlns:a16="http://schemas.microsoft.com/office/drawing/2014/main" id="{2FF90566-06C8-FCE3-F120-D7AA6846E954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9;p36">
              <a:extLst>
                <a:ext uri="{FF2B5EF4-FFF2-40B4-BE49-F238E27FC236}">
                  <a16:creationId xmlns:a16="http://schemas.microsoft.com/office/drawing/2014/main" id="{28F239C3-12BA-4CDE-F3DC-41718BE0E272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3276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 build="p"/>
      <p:bldP spid="662" grpId="0" build="p"/>
      <p:bldP spid="663" grpId="0" build="p"/>
      <p:bldP spid="664" grpId="0" build="p"/>
      <p:bldP spid="665" grpId="0" build="p"/>
      <p:bldP spid="66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68187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현재 구현 상황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기능 구현 설명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38911D11-4806-0362-965C-CCA8C24A6730}"/>
              </a:ext>
            </a:extLst>
          </p:cNvPr>
          <p:cNvSpPr txBox="1">
            <a:spLocks/>
          </p:cNvSpPr>
          <p:nvPr/>
        </p:nvSpPr>
        <p:spPr>
          <a:xfrm>
            <a:off x="710124" y="4703778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58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879322"/>
            <a:ext cx="2330700" cy="59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전체 홈페이지</a:t>
            </a:r>
            <a:endParaRPr lang="en-US" altLang="ko-KR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866707"/>
            <a:ext cx="2692092" cy="80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정보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5" y="150142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디자인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4" y="1488816"/>
            <a:ext cx="252616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0" y="3470482"/>
            <a:ext cx="2559569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돌발 상황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470485"/>
            <a:ext cx="2330700" cy="79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 정보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928525" y="3092591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6030025" y="3092591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돌발정보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구현 기능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grpSp>
        <p:nvGrpSpPr>
          <p:cNvPr id="2" name="Google Shape;2594;p50">
            <a:extLst>
              <a:ext uri="{FF2B5EF4-FFF2-40B4-BE49-F238E27FC236}">
                <a16:creationId xmlns:a16="http://schemas.microsoft.com/office/drawing/2014/main" id="{C421980E-881F-C009-9A60-B8C43FC7B730}"/>
              </a:ext>
            </a:extLst>
          </p:cNvPr>
          <p:cNvGrpSpPr/>
          <p:nvPr/>
        </p:nvGrpSpPr>
        <p:grpSpPr>
          <a:xfrm>
            <a:off x="1879151" y="1733475"/>
            <a:ext cx="365741" cy="365763"/>
            <a:chOff x="1776263" y="1291425"/>
            <a:chExt cx="431400" cy="431375"/>
          </a:xfrm>
        </p:grpSpPr>
        <p:sp>
          <p:nvSpPr>
            <p:cNvPr id="3" name="Google Shape;2595;p50">
              <a:extLst>
                <a:ext uri="{FF2B5EF4-FFF2-40B4-BE49-F238E27FC236}">
                  <a16:creationId xmlns:a16="http://schemas.microsoft.com/office/drawing/2014/main" id="{71687945-1C5A-A5BA-8127-010667279F4D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96;p50">
              <a:extLst>
                <a:ext uri="{FF2B5EF4-FFF2-40B4-BE49-F238E27FC236}">
                  <a16:creationId xmlns:a16="http://schemas.microsoft.com/office/drawing/2014/main" id="{D3F6F8A1-3057-F661-914C-7D1F24DAD133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97;p50">
              <a:extLst>
                <a:ext uri="{FF2B5EF4-FFF2-40B4-BE49-F238E27FC236}">
                  <a16:creationId xmlns:a16="http://schemas.microsoft.com/office/drawing/2014/main" id="{9D79B598-25B1-99DE-7A2B-C19CE83C42F5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8;p50">
              <a:extLst>
                <a:ext uri="{FF2B5EF4-FFF2-40B4-BE49-F238E27FC236}">
                  <a16:creationId xmlns:a16="http://schemas.microsoft.com/office/drawing/2014/main" id="{0A8D67C0-CF7C-21CB-7AF1-AD4D2FDBEBFC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99;p50">
              <a:extLst>
                <a:ext uri="{FF2B5EF4-FFF2-40B4-BE49-F238E27FC236}">
                  <a16:creationId xmlns:a16="http://schemas.microsoft.com/office/drawing/2014/main" id="{3593D3AF-A9ED-EA24-1412-562DC4C740CC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0;p50">
              <a:extLst>
                <a:ext uri="{FF2B5EF4-FFF2-40B4-BE49-F238E27FC236}">
                  <a16:creationId xmlns:a16="http://schemas.microsoft.com/office/drawing/2014/main" id="{68A4302E-4F74-6A29-EEAB-AD9DBBF15F80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1;p50">
              <a:extLst>
                <a:ext uri="{FF2B5EF4-FFF2-40B4-BE49-F238E27FC236}">
                  <a16:creationId xmlns:a16="http://schemas.microsoft.com/office/drawing/2014/main" id="{0AFD81A4-74C6-CF3C-7148-75774F436160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2;p50">
              <a:extLst>
                <a:ext uri="{FF2B5EF4-FFF2-40B4-BE49-F238E27FC236}">
                  <a16:creationId xmlns:a16="http://schemas.microsoft.com/office/drawing/2014/main" id="{7915FAEB-6C11-B542-F4D7-2BC6993B27D3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3;p50">
              <a:extLst>
                <a:ext uri="{FF2B5EF4-FFF2-40B4-BE49-F238E27FC236}">
                  <a16:creationId xmlns:a16="http://schemas.microsoft.com/office/drawing/2014/main" id="{3AC73D61-2FDF-A452-FD7B-85B9F9562D67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4;p50">
              <a:extLst>
                <a:ext uri="{FF2B5EF4-FFF2-40B4-BE49-F238E27FC236}">
                  <a16:creationId xmlns:a16="http://schemas.microsoft.com/office/drawing/2014/main" id="{26691A5A-5260-EA45-E384-527F581A3894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5;p50">
              <a:extLst>
                <a:ext uri="{FF2B5EF4-FFF2-40B4-BE49-F238E27FC236}">
                  <a16:creationId xmlns:a16="http://schemas.microsoft.com/office/drawing/2014/main" id="{E751F9C8-51BB-270D-56E2-8D3201B01433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06;p50">
              <a:extLst>
                <a:ext uri="{FF2B5EF4-FFF2-40B4-BE49-F238E27FC236}">
                  <a16:creationId xmlns:a16="http://schemas.microsoft.com/office/drawing/2014/main" id="{0EB9AB75-050D-ABF9-CA65-A772057C289E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894;p50">
            <a:extLst>
              <a:ext uri="{FF2B5EF4-FFF2-40B4-BE49-F238E27FC236}">
                <a16:creationId xmlns:a16="http://schemas.microsoft.com/office/drawing/2014/main" id="{95FE4E55-DDFE-677D-B76A-ABCE9AFC6AC1}"/>
              </a:ext>
            </a:extLst>
          </p:cNvPr>
          <p:cNvGrpSpPr/>
          <p:nvPr/>
        </p:nvGrpSpPr>
        <p:grpSpPr>
          <a:xfrm>
            <a:off x="4985625" y="1742704"/>
            <a:ext cx="365768" cy="365768"/>
            <a:chOff x="1562938" y="4248450"/>
            <a:chExt cx="475950" cy="475950"/>
          </a:xfrm>
        </p:grpSpPr>
        <p:sp>
          <p:nvSpPr>
            <p:cNvPr id="33" name="Google Shape;2895;p50">
              <a:extLst>
                <a:ext uri="{FF2B5EF4-FFF2-40B4-BE49-F238E27FC236}">
                  <a16:creationId xmlns:a16="http://schemas.microsoft.com/office/drawing/2014/main" id="{96A7EFC7-73A8-3E2A-6F33-04B3FB8A0022}"/>
                </a:ext>
              </a:extLst>
            </p:cNvPr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6;p50">
              <a:extLst>
                <a:ext uri="{FF2B5EF4-FFF2-40B4-BE49-F238E27FC236}">
                  <a16:creationId xmlns:a16="http://schemas.microsoft.com/office/drawing/2014/main" id="{A9BBDF8E-36AA-944E-CB8D-FC76B41C5486}"/>
                </a:ext>
              </a:extLst>
            </p:cNvPr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97;p50">
              <a:extLst>
                <a:ext uri="{FF2B5EF4-FFF2-40B4-BE49-F238E27FC236}">
                  <a16:creationId xmlns:a16="http://schemas.microsoft.com/office/drawing/2014/main" id="{B977FCE9-3F97-F1CC-BFBD-23C00D5E7C02}"/>
                </a:ext>
              </a:extLst>
            </p:cNvPr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98;p50">
              <a:extLst>
                <a:ext uri="{FF2B5EF4-FFF2-40B4-BE49-F238E27FC236}">
                  <a16:creationId xmlns:a16="http://schemas.microsoft.com/office/drawing/2014/main" id="{90D0D4DB-8862-6335-A02D-771665426458}"/>
                </a:ext>
              </a:extLst>
            </p:cNvPr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9;p50">
              <a:extLst>
                <a:ext uri="{FF2B5EF4-FFF2-40B4-BE49-F238E27FC236}">
                  <a16:creationId xmlns:a16="http://schemas.microsoft.com/office/drawing/2014/main" id="{01FB0701-3C14-664F-6CA7-909D128717EB}"/>
                </a:ext>
              </a:extLst>
            </p:cNvPr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00;p50">
              <a:extLst>
                <a:ext uri="{FF2B5EF4-FFF2-40B4-BE49-F238E27FC236}">
                  <a16:creationId xmlns:a16="http://schemas.microsoft.com/office/drawing/2014/main" id="{5A64FB58-7A11-B8B0-5274-D3C9C8BCBC69}"/>
                </a:ext>
              </a:extLst>
            </p:cNvPr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1;p50">
              <a:extLst>
                <a:ext uri="{FF2B5EF4-FFF2-40B4-BE49-F238E27FC236}">
                  <a16:creationId xmlns:a16="http://schemas.microsoft.com/office/drawing/2014/main" id="{66EF6386-3293-EEE2-9DF5-B3667BAF5860}"/>
                </a:ext>
              </a:extLst>
            </p:cNvPr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02;p50">
              <a:extLst>
                <a:ext uri="{FF2B5EF4-FFF2-40B4-BE49-F238E27FC236}">
                  <a16:creationId xmlns:a16="http://schemas.microsoft.com/office/drawing/2014/main" id="{3E7B9D0B-2593-591C-626A-F944C216F663}"/>
                </a:ext>
              </a:extLst>
            </p:cNvPr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03;p50">
              <a:extLst>
                <a:ext uri="{FF2B5EF4-FFF2-40B4-BE49-F238E27FC236}">
                  <a16:creationId xmlns:a16="http://schemas.microsoft.com/office/drawing/2014/main" id="{B819C7C7-5F56-7B7E-06EB-38B426D17432}"/>
                </a:ext>
              </a:extLst>
            </p:cNvPr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04;p50">
              <a:extLst>
                <a:ext uri="{FF2B5EF4-FFF2-40B4-BE49-F238E27FC236}">
                  <a16:creationId xmlns:a16="http://schemas.microsoft.com/office/drawing/2014/main" id="{E2EB50B9-CD74-0ED7-740A-2A9D6C51C262}"/>
                </a:ext>
              </a:extLst>
            </p:cNvPr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05;p50">
              <a:extLst>
                <a:ext uri="{FF2B5EF4-FFF2-40B4-BE49-F238E27FC236}">
                  <a16:creationId xmlns:a16="http://schemas.microsoft.com/office/drawing/2014/main" id="{0ECC1B4F-3051-9602-F9D4-584D8C9D77A6}"/>
                </a:ext>
              </a:extLst>
            </p:cNvPr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06;p50">
              <a:extLst>
                <a:ext uri="{FF2B5EF4-FFF2-40B4-BE49-F238E27FC236}">
                  <a16:creationId xmlns:a16="http://schemas.microsoft.com/office/drawing/2014/main" id="{653F7674-3D92-9D21-DE07-AD7F2048D5C3}"/>
                </a:ext>
              </a:extLst>
            </p:cNvPr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7;p50">
              <a:extLst>
                <a:ext uri="{FF2B5EF4-FFF2-40B4-BE49-F238E27FC236}">
                  <a16:creationId xmlns:a16="http://schemas.microsoft.com/office/drawing/2014/main" id="{5ACE6704-1210-0D40-B401-9F3DEC741756}"/>
                </a:ext>
              </a:extLst>
            </p:cNvPr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08;p50">
              <a:extLst>
                <a:ext uri="{FF2B5EF4-FFF2-40B4-BE49-F238E27FC236}">
                  <a16:creationId xmlns:a16="http://schemas.microsoft.com/office/drawing/2014/main" id="{996B9B5C-790E-52D2-423D-F91135586FF4}"/>
                </a:ext>
              </a:extLst>
            </p:cNvPr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9;p50">
              <a:extLst>
                <a:ext uri="{FF2B5EF4-FFF2-40B4-BE49-F238E27FC236}">
                  <a16:creationId xmlns:a16="http://schemas.microsoft.com/office/drawing/2014/main" id="{132D3406-5B1C-A771-8329-8D6481D36C4F}"/>
                </a:ext>
              </a:extLst>
            </p:cNvPr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066;p50">
            <a:extLst>
              <a:ext uri="{FF2B5EF4-FFF2-40B4-BE49-F238E27FC236}">
                <a16:creationId xmlns:a16="http://schemas.microsoft.com/office/drawing/2014/main" id="{540B0224-A483-ED44-84FB-EDCC544B5F59}"/>
              </a:ext>
            </a:extLst>
          </p:cNvPr>
          <p:cNvGrpSpPr/>
          <p:nvPr/>
        </p:nvGrpSpPr>
        <p:grpSpPr>
          <a:xfrm>
            <a:off x="2352363" y="3309666"/>
            <a:ext cx="290724" cy="365751"/>
            <a:chOff x="5177013" y="5225925"/>
            <a:chExt cx="281600" cy="360275"/>
          </a:xfrm>
        </p:grpSpPr>
        <p:sp>
          <p:nvSpPr>
            <p:cNvPr id="49" name="Google Shape;3067;p50">
              <a:extLst>
                <a:ext uri="{FF2B5EF4-FFF2-40B4-BE49-F238E27FC236}">
                  <a16:creationId xmlns:a16="http://schemas.microsoft.com/office/drawing/2014/main" id="{C9D232E2-DD4D-8362-7CB7-C301B1A0F154}"/>
                </a:ext>
              </a:extLst>
            </p:cNvPr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68;p50">
              <a:extLst>
                <a:ext uri="{FF2B5EF4-FFF2-40B4-BE49-F238E27FC236}">
                  <a16:creationId xmlns:a16="http://schemas.microsoft.com/office/drawing/2014/main" id="{74CDA98F-AD21-80BA-BF0E-143028F9E44B}"/>
                </a:ext>
              </a:extLst>
            </p:cNvPr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9;p50">
              <a:extLst>
                <a:ext uri="{FF2B5EF4-FFF2-40B4-BE49-F238E27FC236}">
                  <a16:creationId xmlns:a16="http://schemas.microsoft.com/office/drawing/2014/main" id="{C649BF3E-1FCB-D840-E3F2-2FDC1CB878EF}"/>
                </a:ext>
              </a:extLst>
            </p:cNvPr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0;p50">
              <a:extLst>
                <a:ext uri="{FF2B5EF4-FFF2-40B4-BE49-F238E27FC236}">
                  <a16:creationId xmlns:a16="http://schemas.microsoft.com/office/drawing/2014/main" id="{69A1A7D9-0B9A-067C-2DA5-F6F6354A46BF}"/>
                </a:ext>
              </a:extLst>
            </p:cNvPr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1;p50">
              <a:extLst>
                <a:ext uri="{FF2B5EF4-FFF2-40B4-BE49-F238E27FC236}">
                  <a16:creationId xmlns:a16="http://schemas.microsoft.com/office/drawing/2014/main" id="{B57CCB83-94B9-8C85-8360-99A36F439C50}"/>
                </a:ext>
              </a:extLst>
            </p:cNvPr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2;p50">
              <a:extLst>
                <a:ext uri="{FF2B5EF4-FFF2-40B4-BE49-F238E27FC236}">
                  <a16:creationId xmlns:a16="http://schemas.microsoft.com/office/drawing/2014/main" id="{ADD0A95D-FF52-19EF-55C8-0E42D64858B8}"/>
                </a:ext>
              </a:extLst>
            </p:cNvPr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3;p50">
              <a:extLst>
                <a:ext uri="{FF2B5EF4-FFF2-40B4-BE49-F238E27FC236}">
                  <a16:creationId xmlns:a16="http://schemas.microsoft.com/office/drawing/2014/main" id="{527B48D4-1C53-91C3-A50E-86758193E4EF}"/>
                </a:ext>
              </a:extLst>
            </p:cNvPr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74;p50">
              <a:extLst>
                <a:ext uri="{FF2B5EF4-FFF2-40B4-BE49-F238E27FC236}">
                  <a16:creationId xmlns:a16="http://schemas.microsoft.com/office/drawing/2014/main" id="{AD8CE21D-A014-7BD5-63B3-00A4C0493F15}"/>
                </a:ext>
              </a:extLst>
            </p:cNvPr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75;p50">
              <a:extLst>
                <a:ext uri="{FF2B5EF4-FFF2-40B4-BE49-F238E27FC236}">
                  <a16:creationId xmlns:a16="http://schemas.microsoft.com/office/drawing/2014/main" id="{E10AAFF2-EE6D-871B-302B-5910C174C0FC}"/>
                </a:ext>
              </a:extLst>
            </p:cNvPr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76;p50">
              <a:extLst>
                <a:ext uri="{FF2B5EF4-FFF2-40B4-BE49-F238E27FC236}">
                  <a16:creationId xmlns:a16="http://schemas.microsoft.com/office/drawing/2014/main" id="{A6C35EAF-8D2F-9C81-0FDF-D5586A20BBC0}"/>
                </a:ext>
              </a:extLst>
            </p:cNvPr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77;p50">
              <a:extLst>
                <a:ext uri="{FF2B5EF4-FFF2-40B4-BE49-F238E27FC236}">
                  <a16:creationId xmlns:a16="http://schemas.microsoft.com/office/drawing/2014/main" id="{56E65509-71A9-E0BF-60D8-CC09C75E2BA8}"/>
                </a:ext>
              </a:extLst>
            </p:cNvPr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996;p50">
            <a:extLst>
              <a:ext uri="{FF2B5EF4-FFF2-40B4-BE49-F238E27FC236}">
                <a16:creationId xmlns:a16="http://schemas.microsoft.com/office/drawing/2014/main" id="{5E7DE18D-E136-FC35-338D-573B43405D45}"/>
              </a:ext>
            </a:extLst>
          </p:cNvPr>
          <p:cNvGrpSpPr/>
          <p:nvPr/>
        </p:nvGrpSpPr>
        <p:grpSpPr>
          <a:xfrm>
            <a:off x="5419451" y="3343855"/>
            <a:ext cx="365765" cy="340214"/>
            <a:chOff x="7511638" y="4248450"/>
            <a:chExt cx="625025" cy="575075"/>
          </a:xfrm>
        </p:grpSpPr>
        <p:sp>
          <p:nvSpPr>
            <p:cNvPr id="16" name="Google Shape;2997;p50">
              <a:extLst>
                <a:ext uri="{FF2B5EF4-FFF2-40B4-BE49-F238E27FC236}">
                  <a16:creationId xmlns:a16="http://schemas.microsoft.com/office/drawing/2014/main" id="{E6C56021-C59D-417A-9000-54DA678F9E50}"/>
                </a:ext>
              </a:extLst>
            </p:cNvPr>
            <p:cNvSpPr/>
            <p:nvPr/>
          </p:nvSpPr>
          <p:spPr>
            <a:xfrm>
              <a:off x="7525388" y="4498275"/>
              <a:ext cx="219500" cy="191975"/>
            </a:xfrm>
            <a:custGeom>
              <a:avLst/>
              <a:gdLst/>
              <a:ahLst/>
              <a:cxnLst/>
              <a:rect l="l" t="t" r="r" b="b"/>
              <a:pathLst>
                <a:path w="8780" h="7679" extrusionOk="0">
                  <a:moveTo>
                    <a:pt x="5935" y="0"/>
                  </a:moveTo>
                  <a:lnTo>
                    <a:pt x="1840" y="2370"/>
                  </a:lnTo>
                  <a:cubicBezTo>
                    <a:pt x="475" y="3148"/>
                    <a:pt x="0" y="4892"/>
                    <a:pt x="797" y="6258"/>
                  </a:cubicBezTo>
                  <a:cubicBezTo>
                    <a:pt x="1318" y="7173"/>
                    <a:pt x="2274" y="7679"/>
                    <a:pt x="3259" y="7679"/>
                  </a:cubicBezTo>
                  <a:cubicBezTo>
                    <a:pt x="3743" y="7679"/>
                    <a:pt x="4234" y="7557"/>
                    <a:pt x="4684" y="7300"/>
                  </a:cubicBezTo>
                  <a:lnTo>
                    <a:pt x="8780" y="493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98;p50">
              <a:extLst>
                <a:ext uri="{FF2B5EF4-FFF2-40B4-BE49-F238E27FC236}">
                  <a16:creationId xmlns:a16="http://schemas.microsoft.com/office/drawing/2014/main" id="{89100752-C758-D5A2-0314-47BCB614A921}"/>
                </a:ext>
              </a:extLst>
            </p:cNvPr>
            <p:cNvSpPr/>
            <p:nvPr/>
          </p:nvSpPr>
          <p:spPr>
            <a:xfrm>
              <a:off x="7822613" y="4287375"/>
              <a:ext cx="196275" cy="289125"/>
            </a:xfrm>
            <a:custGeom>
              <a:avLst/>
              <a:gdLst/>
              <a:ahLst/>
              <a:cxnLst/>
              <a:rect l="l" t="t" r="r" b="b"/>
              <a:pathLst>
                <a:path w="7851" h="11565" extrusionOk="0">
                  <a:moveTo>
                    <a:pt x="1157" y="1"/>
                  </a:moveTo>
                  <a:cubicBezTo>
                    <a:pt x="844" y="1"/>
                    <a:pt x="530" y="152"/>
                    <a:pt x="342" y="453"/>
                  </a:cubicBezTo>
                  <a:lnTo>
                    <a:pt x="0" y="890"/>
                  </a:lnTo>
                  <a:lnTo>
                    <a:pt x="38" y="928"/>
                  </a:lnTo>
                  <a:lnTo>
                    <a:pt x="6144" y="11508"/>
                  </a:lnTo>
                  <a:lnTo>
                    <a:pt x="6144" y="11565"/>
                  </a:lnTo>
                  <a:lnTo>
                    <a:pt x="6675" y="11451"/>
                  </a:lnTo>
                  <a:cubicBezTo>
                    <a:pt x="7395" y="11432"/>
                    <a:pt x="7850" y="10655"/>
                    <a:pt x="7490" y="10029"/>
                  </a:cubicBezTo>
                  <a:lnTo>
                    <a:pt x="1972" y="472"/>
                  </a:lnTo>
                  <a:cubicBezTo>
                    <a:pt x="1791" y="157"/>
                    <a:pt x="1475" y="1"/>
                    <a:pt x="1157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99;p50">
              <a:extLst>
                <a:ext uri="{FF2B5EF4-FFF2-40B4-BE49-F238E27FC236}">
                  <a16:creationId xmlns:a16="http://schemas.microsoft.com/office/drawing/2014/main" id="{2ECF0746-EA74-FE7D-4252-4378B7E07201}"/>
                </a:ext>
              </a:extLst>
            </p:cNvPr>
            <p:cNvSpPr/>
            <p:nvPr/>
          </p:nvSpPr>
          <p:spPr>
            <a:xfrm>
              <a:off x="7642463" y="4645225"/>
              <a:ext cx="136550" cy="166575"/>
            </a:xfrm>
            <a:custGeom>
              <a:avLst/>
              <a:gdLst/>
              <a:ahLst/>
              <a:cxnLst/>
              <a:rect l="l" t="t" r="r" b="b"/>
              <a:pathLst>
                <a:path w="5462" h="6663" extrusionOk="0">
                  <a:moveTo>
                    <a:pt x="2466" y="0"/>
                  </a:moveTo>
                  <a:lnTo>
                    <a:pt x="1" y="1422"/>
                  </a:lnTo>
                  <a:lnTo>
                    <a:pt x="2599" y="5954"/>
                  </a:lnTo>
                  <a:cubicBezTo>
                    <a:pt x="2864" y="6409"/>
                    <a:pt x="3340" y="6662"/>
                    <a:pt x="3831" y="6662"/>
                  </a:cubicBezTo>
                  <a:cubicBezTo>
                    <a:pt x="4076" y="6662"/>
                    <a:pt x="4324" y="6599"/>
                    <a:pt x="4552" y="6466"/>
                  </a:cubicBezTo>
                  <a:cubicBezTo>
                    <a:pt x="5234" y="6068"/>
                    <a:pt x="5462" y="5215"/>
                    <a:pt x="5064" y="4532"/>
                  </a:cubicBezTo>
                  <a:lnTo>
                    <a:pt x="5064" y="4513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00;p50">
              <a:extLst>
                <a:ext uri="{FF2B5EF4-FFF2-40B4-BE49-F238E27FC236}">
                  <a16:creationId xmlns:a16="http://schemas.microsoft.com/office/drawing/2014/main" id="{3F5B6BA4-FE59-3511-BFF5-F7AE85C80F68}"/>
                </a:ext>
              </a:extLst>
            </p:cNvPr>
            <p:cNvSpPr/>
            <p:nvPr/>
          </p:nvSpPr>
          <p:spPr>
            <a:xfrm>
              <a:off x="7918838" y="4378350"/>
              <a:ext cx="76825" cy="85350"/>
            </a:xfrm>
            <a:custGeom>
              <a:avLst/>
              <a:gdLst/>
              <a:ahLst/>
              <a:cxnLst/>
              <a:rect l="l" t="t" r="r" b="b"/>
              <a:pathLst>
                <a:path w="3073" h="3414" extrusionOk="0">
                  <a:moveTo>
                    <a:pt x="2124" y="0"/>
                  </a:moveTo>
                  <a:lnTo>
                    <a:pt x="1" y="114"/>
                  </a:lnTo>
                  <a:lnTo>
                    <a:pt x="1897" y="3413"/>
                  </a:lnTo>
                  <a:lnTo>
                    <a:pt x="3072" y="163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01;p50">
              <a:extLst>
                <a:ext uri="{FF2B5EF4-FFF2-40B4-BE49-F238E27FC236}">
                  <a16:creationId xmlns:a16="http://schemas.microsoft.com/office/drawing/2014/main" id="{2F53F0A5-F8CF-2D1E-053D-AF32B7799452}"/>
                </a:ext>
              </a:extLst>
            </p:cNvPr>
            <p:cNvSpPr/>
            <p:nvPr/>
          </p:nvSpPr>
          <p:spPr>
            <a:xfrm>
              <a:off x="7673763" y="4309600"/>
              <a:ext cx="301975" cy="311950"/>
            </a:xfrm>
            <a:custGeom>
              <a:avLst/>
              <a:gdLst/>
              <a:ahLst/>
              <a:cxnLst/>
              <a:rect l="l" t="t" r="r" b="b"/>
              <a:pathLst>
                <a:path w="12079" h="12478" extrusionOk="0">
                  <a:moveTo>
                    <a:pt x="5916" y="1"/>
                  </a:moveTo>
                  <a:lnTo>
                    <a:pt x="0" y="7547"/>
                  </a:lnTo>
                  <a:lnTo>
                    <a:pt x="2845" y="12477"/>
                  </a:lnTo>
                  <a:lnTo>
                    <a:pt x="12079" y="10676"/>
                  </a:lnTo>
                  <a:lnTo>
                    <a:pt x="12079" y="10619"/>
                  </a:lnTo>
                  <a:lnTo>
                    <a:pt x="5954" y="39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02;p50">
              <a:extLst>
                <a:ext uri="{FF2B5EF4-FFF2-40B4-BE49-F238E27FC236}">
                  <a16:creationId xmlns:a16="http://schemas.microsoft.com/office/drawing/2014/main" id="{93E27BDA-A4C6-9832-C52E-37B0C0058E2D}"/>
                </a:ext>
              </a:extLst>
            </p:cNvPr>
            <p:cNvSpPr/>
            <p:nvPr/>
          </p:nvSpPr>
          <p:spPr>
            <a:xfrm>
              <a:off x="7665238" y="4592275"/>
              <a:ext cx="29875" cy="23800"/>
            </a:xfrm>
            <a:custGeom>
              <a:avLst/>
              <a:gdLst/>
              <a:ahLst/>
              <a:cxnLst/>
              <a:rect l="l" t="t" r="r" b="b"/>
              <a:pathLst>
                <a:path w="1195" h="952" extrusionOk="0">
                  <a:moveTo>
                    <a:pt x="610" y="0"/>
                  </a:moveTo>
                  <a:cubicBezTo>
                    <a:pt x="263" y="0"/>
                    <a:pt x="1" y="389"/>
                    <a:pt x="190" y="715"/>
                  </a:cubicBezTo>
                  <a:cubicBezTo>
                    <a:pt x="278" y="867"/>
                    <a:pt x="434" y="951"/>
                    <a:pt x="596" y="951"/>
                  </a:cubicBezTo>
                  <a:cubicBezTo>
                    <a:pt x="676" y="951"/>
                    <a:pt x="759" y="930"/>
                    <a:pt x="834" y="886"/>
                  </a:cubicBezTo>
                  <a:cubicBezTo>
                    <a:pt x="1195" y="677"/>
                    <a:pt x="1138" y="127"/>
                    <a:pt x="721" y="14"/>
                  </a:cubicBezTo>
                  <a:cubicBezTo>
                    <a:pt x="683" y="5"/>
                    <a:pt x="646" y="0"/>
                    <a:pt x="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3;p50">
              <a:extLst>
                <a:ext uri="{FF2B5EF4-FFF2-40B4-BE49-F238E27FC236}">
                  <a16:creationId xmlns:a16="http://schemas.microsoft.com/office/drawing/2014/main" id="{D02C1EEC-E8A1-9AD3-DFBE-E543AC0AE96E}"/>
                </a:ext>
              </a:extLst>
            </p:cNvPr>
            <p:cNvSpPr/>
            <p:nvPr/>
          </p:nvSpPr>
          <p:spPr>
            <a:xfrm>
              <a:off x="7511638" y="4275475"/>
              <a:ext cx="521475" cy="548050"/>
            </a:xfrm>
            <a:custGeom>
              <a:avLst/>
              <a:gdLst/>
              <a:ahLst/>
              <a:cxnLst/>
              <a:rect l="l" t="t" r="r" b="b"/>
              <a:pathLst>
                <a:path w="20859" h="21922" extrusionOk="0">
                  <a:moveTo>
                    <a:pt x="18147" y="4608"/>
                  </a:moveTo>
                  <a:lnTo>
                    <a:pt x="18791" y="5727"/>
                  </a:lnTo>
                  <a:lnTo>
                    <a:pt x="18204" y="6618"/>
                  </a:lnTo>
                  <a:lnTo>
                    <a:pt x="17085" y="4665"/>
                  </a:lnTo>
                  <a:lnTo>
                    <a:pt x="18147" y="4608"/>
                  </a:lnTo>
                  <a:close/>
                  <a:moveTo>
                    <a:pt x="13575" y="948"/>
                  </a:moveTo>
                  <a:cubicBezTo>
                    <a:pt x="13733" y="948"/>
                    <a:pt x="13890" y="1024"/>
                    <a:pt x="13975" y="1176"/>
                  </a:cubicBezTo>
                  <a:lnTo>
                    <a:pt x="19493" y="10733"/>
                  </a:lnTo>
                  <a:cubicBezTo>
                    <a:pt x="19683" y="11036"/>
                    <a:pt x="19455" y="11434"/>
                    <a:pt x="19095" y="11453"/>
                  </a:cubicBezTo>
                  <a:cubicBezTo>
                    <a:pt x="19000" y="11453"/>
                    <a:pt x="18924" y="11472"/>
                    <a:pt x="18829" y="11491"/>
                  </a:cubicBezTo>
                  <a:lnTo>
                    <a:pt x="13008" y="1385"/>
                  </a:lnTo>
                  <a:cubicBezTo>
                    <a:pt x="13122" y="1214"/>
                    <a:pt x="13141" y="1214"/>
                    <a:pt x="13160" y="1176"/>
                  </a:cubicBezTo>
                  <a:cubicBezTo>
                    <a:pt x="13255" y="1024"/>
                    <a:pt x="13416" y="948"/>
                    <a:pt x="13575" y="948"/>
                  </a:cubicBezTo>
                  <a:close/>
                  <a:moveTo>
                    <a:pt x="12364" y="2200"/>
                  </a:moveTo>
                  <a:lnTo>
                    <a:pt x="17862" y="11700"/>
                  </a:lnTo>
                  <a:lnTo>
                    <a:pt x="9576" y="13311"/>
                  </a:lnTo>
                  <a:lnTo>
                    <a:pt x="7054" y="8950"/>
                  </a:lnTo>
                  <a:lnTo>
                    <a:pt x="12364" y="2200"/>
                  </a:lnTo>
                  <a:close/>
                  <a:moveTo>
                    <a:pt x="9159" y="14487"/>
                  </a:moveTo>
                  <a:lnTo>
                    <a:pt x="9633" y="15321"/>
                  </a:lnTo>
                  <a:lnTo>
                    <a:pt x="8818" y="15795"/>
                  </a:lnTo>
                  <a:lnTo>
                    <a:pt x="8344" y="14961"/>
                  </a:lnTo>
                  <a:lnTo>
                    <a:pt x="9159" y="14487"/>
                  </a:lnTo>
                  <a:close/>
                  <a:moveTo>
                    <a:pt x="6315" y="9576"/>
                  </a:moveTo>
                  <a:lnTo>
                    <a:pt x="8685" y="13691"/>
                  </a:lnTo>
                  <a:lnTo>
                    <a:pt x="4987" y="15814"/>
                  </a:lnTo>
                  <a:cubicBezTo>
                    <a:pt x="4612" y="16033"/>
                    <a:pt x="4204" y="16137"/>
                    <a:pt x="3801" y="16137"/>
                  </a:cubicBezTo>
                  <a:cubicBezTo>
                    <a:pt x="2983" y="16137"/>
                    <a:pt x="2190" y="15711"/>
                    <a:pt x="1745" y="14961"/>
                  </a:cubicBezTo>
                  <a:lnTo>
                    <a:pt x="1745" y="14942"/>
                  </a:lnTo>
                  <a:cubicBezTo>
                    <a:pt x="1100" y="13804"/>
                    <a:pt x="1499" y="12363"/>
                    <a:pt x="2617" y="11719"/>
                  </a:cubicBezTo>
                  <a:lnTo>
                    <a:pt x="6315" y="9576"/>
                  </a:lnTo>
                  <a:close/>
                  <a:moveTo>
                    <a:pt x="7528" y="15454"/>
                  </a:moveTo>
                  <a:cubicBezTo>
                    <a:pt x="9737" y="19288"/>
                    <a:pt x="9886" y="19550"/>
                    <a:pt x="9893" y="19550"/>
                  </a:cubicBezTo>
                  <a:cubicBezTo>
                    <a:pt x="9894" y="19550"/>
                    <a:pt x="9891" y="19543"/>
                    <a:pt x="9892" y="19543"/>
                  </a:cubicBezTo>
                  <a:lnTo>
                    <a:pt x="9892" y="19543"/>
                  </a:lnTo>
                  <a:cubicBezTo>
                    <a:pt x="9893" y="19543"/>
                    <a:pt x="9895" y="19545"/>
                    <a:pt x="9899" y="19550"/>
                  </a:cubicBezTo>
                  <a:cubicBezTo>
                    <a:pt x="10328" y="20304"/>
                    <a:pt x="9687" y="20987"/>
                    <a:pt x="9040" y="20987"/>
                  </a:cubicBezTo>
                  <a:cubicBezTo>
                    <a:pt x="8743" y="20987"/>
                    <a:pt x="8445" y="20843"/>
                    <a:pt x="8249" y="20498"/>
                  </a:cubicBezTo>
                  <a:lnTo>
                    <a:pt x="5879" y="16402"/>
                  </a:lnTo>
                  <a:lnTo>
                    <a:pt x="7528" y="15454"/>
                  </a:lnTo>
                  <a:close/>
                  <a:moveTo>
                    <a:pt x="13558" y="0"/>
                  </a:moveTo>
                  <a:cubicBezTo>
                    <a:pt x="13084" y="0"/>
                    <a:pt x="12629" y="247"/>
                    <a:pt x="12382" y="664"/>
                  </a:cubicBezTo>
                  <a:lnTo>
                    <a:pt x="6182" y="8552"/>
                  </a:lnTo>
                  <a:lnTo>
                    <a:pt x="2143" y="10884"/>
                  </a:lnTo>
                  <a:cubicBezTo>
                    <a:pt x="607" y="11738"/>
                    <a:pt x="1" y="13634"/>
                    <a:pt x="778" y="15226"/>
                  </a:cubicBezTo>
                  <a:cubicBezTo>
                    <a:pt x="1342" y="16397"/>
                    <a:pt x="2526" y="17096"/>
                    <a:pt x="3766" y="17096"/>
                  </a:cubicBezTo>
                  <a:cubicBezTo>
                    <a:pt x="4193" y="17096"/>
                    <a:pt x="4627" y="17013"/>
                    <a:pt x="5044" y="16838"/>
                  </a:cubicBezTo>
                  <a:lnTo>
                    <a:pt x="7434" y="20972"/>
                  </a:lnTo>
                  <a:cubicBezTo>
                    <a:pt x="7778" y="21584"/>
                    <a:pt x="8413" y="21921"/>
                    <a:pt x="9069" y="21921"/>
                  </a:cubicBezTo>
                  <a:cubicBezTo>
                    <a:pt x="9389" y="21921"/>
                    <a:pt x="9714" y="21841"/>
                    <a:pt x="10012" y="21673"/>
                  </a:cubicBezTo>
                  <a:cubicBezTo>
                    <a:pt x="10922" y="21142"/>
                    <a:pt x="11226" y="19986"/>
                    <a:pt x="10714" y="19076"/>
                  </a:cubicBezTo>
                  <a:lnTo>
                    <a:pt x="9292" y="16611"/>
                  </a:lnTo>
                  <a:lnTo>
                    <a:pt x="10524" y="15909"/>
                  </a:lnTo>
                  <a:cubicBezTo>
                    <a:pt x="10752" y="15776"/>
                    <a:pt x="10828" y="15473"/>
                    <a:pt x="10695" y="15245"/>
                  </a:cubicBezTo>
                  <a:lnTo>
                    <a:pt x="10088" y="14184"/>
                  </a:lnTo>
                  <a:lnTo>
                    <a:pt x="19171" y="12401"/>
                  </a:lnTo>
                  <a:cubicBezTo>
                    <a:pt x="20233" y="12344"/>
                    <a:pt x="20858" y="11188"/>
                    <a:pt x="20308" y="10277"/>
                  </a:cubicBezTo>
                  <a:lnTo>
                    <a:pt x="18735" y="7547"/>
                  </a:lnTo>
                  <a:lnTo>
                    <a:pt x="19740" y="6011"/>
                  </a:lnTo>
                  <a:cubicBezTo>
                    <a:pt x="19834" y="5859"/>
                    <a:pt x="19853" y="5670"/>
                    <a:pt x="19758" y="5518"/>
                  </a:cubicBezTo>
                  <a:lnTo>
                    <a:pt x="18810" y="3869"/>
                  </a:lnTo>
                  <a:cubicBezTo>
                    <a:pt x="18724" y="3730"/>
                    <a:pt x="18573" y="3639"/>
                    <a:pt x="18418" y="3639"/>
                  </a:cubicBezTo>
                  <a:cubicBezTo>
                    <a:pt x="18403" y="3639"/>
                    <a:pt x="18389" y="3639"/>
                    <a:pt x="18374" y="3641"/>
                  </a:cubicBezTo>
                  <a:lnTo>
                    <a:pt x="16554" y="3736"/>
                  </a:lnTo>
                  <a:lnTo>
                    <a:pt x="14791" y="702"/>
                  </a:lnTo>
                  <a:cubicBezTo>
                    <a:pt x="14544" y="285"/>
                    <a:pt x="14089" y="0"/>
                    <a:pt x="13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04;p50">
              <a:extLst>
                <a:ext uri="{FF2B5EF4-FFF2-40B4-BE49-F238E27FC236}">
                  <a16:creationId xmlns:a16="http://schemas.microsoft.com/office/drawing/2014/main" id="{213092FC-9B7E-B42F-9FA0-10464E1A8A14}"/>
                </a:ext>
              </a:extLst>
            </p:cNvPr>
            <p:cNvSpPr/>
            <p:nvPr/>
          </p:nvSpPr>
          <p:spPr>
            <a:xfrm>
              <a:off x="7570588" y="4616100"/>
              <a:ext cx="82350" cy="38775"/>
            </a:xfrm>
            <a:custGeom>
              <a:avLst/>
              <a:gdLst/>
              <a:ahLst/>
              <a:cxnLst/>
              <a:rect l="l" t="t" r="r" b="b"/>
              <a:pathLst>
                <a:path w="3294" h="1551" extrusionOk="0">
                  <a:moveTo>
                    <a:pt x="2746" y="0"/>
                  </a:moveTo>
                  <a:cubicBezTo>
                    <a:pt x="2665" y="0"/>
                    <a:pt x="2585" y="21"/>
                    <a:pt x="2516" y="66"/>
                  </a:cubicBezTo>
                  <a:lnTo>
                    <a:pt x="1681" y="540"/>
                  </a:lnTo>
                  <a:cubicBezTo>
                    <a:pt x="1606" y="584"/>
                    <a:pt x="1523" y="605"/>
                    <a:pt x="1443" y="605"/>
                  </a:cubicBezTo>
                  <a:cubicBezTo>
                    <a:pt x="1281" y="605"/>
                    <a:pt x="1125" y="521"/>
                    <a:pt x="1037" y="369"/>
                  </a:cubicBezTo>
                  <a:cubicBezTo>
                    <a:pt x="935" y="196"/>
                    <a:pt x="785" y="124"/>
                    <a:pt x="637" y="124"/>
                  </a:cubicBezTo>
                  <a:cubicBezTo>
                    <a:pt x="314" y="124"/>
                    <a:pt x="0" y="466"/>
                    <a:pt x="221" y="843"/>
                  </a:cubicBezTo>
                  <a:cubicBezTo>
                    <a:pt x="474" y="1298"/>
                    <a:pt x="946" y="1551"/>
                    <a:pt x="1435" y="1551"/>
                  </a:cubicBezTo>
                  <a:cubicBezTo>
                    <a:pt x="1679" y="1551"/>
                    <a:pt x="1928" y="1488"/>
                    <a:pt x="2155" y="1355"/>
                  </a:cubicBezTo>
                  <a:lnTo>
                    <a:pt x="2990" y="881"/>
                  </a:lnTo>
                  <a:cubicBezTo>
                    <a:pt x="3198" y="748"/>
                    <a:pt x="3293" y="464"/>
                    <a:pt x="3160" y="236"/>
                  </a:cubicBezTo>
                  <a:cubicBezTo>
                    <a:pt x="3072" y="85"/>
                    <a:pt x="2908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05;p50">
              <a:extLst>
                <a:ext uri="{FF2B5EF4-FFF2-40B4-BE49-F238E27FC236}">
                  <a16:creationId xmlns:a16="http://schemas.microsoft.com/office/drawing/2014/main" id="{BD4C53B5-83B8-1218-13A6-2CE318DBCF19}"/>
                </a:ext>
              </a:extLst>
            </p:cNvPr>
            <p:cNvSpPr/>
            <p:nvPr/>
          </p:nvSpPr>
          <p:spPr>
            <a:xfrm>
              <a:off x="8035713" y="4299250"/>
              <a:ext cx="100950" cy="61025"/>
            </a:xfrm>
            <a:custGeom>
              <a:avLst/>
              <a:gdLst/>
              <a:ahLst/>
              <a:cxnLst/>
              <a:rect l="l" t="t" r="r" b="b"/>
              <a:pathLst>
                <a:path w="4038" h="2441" extrusionOk="0">
                  <a:moveTo>
                    <a:pt x="3350" y="0"/>
                  </a:moveTo>
                  <a:cubicBezTo>
                    <a:pt x="3271" y="0"/>
                    <a:pt x="3186" y="23"/>
                    <a:pt x="3100" y="73"/>
                  </a:cubicBezTo>
                  <a:lnTo>
                    <a:pt x="464" y="1533"/>
                  </a:lnTo>
                  <a:cubicBezTo>
                    <a:pt x="1" y="1805"/>
                    <a:pt x="265" y="2440"/>
                    <a:pt x="688" y="2440"/>
                  </a:cubicBezTo>
                  <a:cubicBezTo>
                    <a:pt x="767" y="2440"/>
                    <a:pt x="852" y="2418"/>
                    <a:pt x="938" y="2368"/>
                  </a:cubicBezTo>
                  <a:lnTo>
                    <a:pt x="3574" y="889"/>
                  </a:lnTo>
                  <a:cubicBezTo>
                    <a:pt x="4037" y="633"/>
                    <a:pt x="3774" y="0"/>
                    <a:pt x="3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06;p50">
              <a:extLst>
                <a:ext uri="{FF2B5EF4-FFF2-40B4-BE49-F238E27FC236}">
                  <a16:creationId xmlns:a16="http://schemas.microsoft.com/office/drawing/2014/main" id="{300D33F0-9E11-EF94-5EFF-319AF702C4C6}"/>
                </a:ext>
              </a:extLst>
            </p:cNvPr>
            <p:cNvSpPr/>
            <p:nvPr/>
          </p:nvSpPr>
          <p:spPr>
            <a:xfrm>
              <a:off x="8041188" y="4411175"/>
              <a:ext cx="80325" cy="36275"/>
            </a:xfrm>
            <a:custGeom>
              <a:avLst/>
              <a:gdLst/>
              <a:ahLst/>
              <a:cxnLst/>
              <a:rect l="l" t="t" r="r" b="b"/>
              <a:pathLst>
                <a:path w="3213" h="1451" extrusionOk="0">
                  <a:moveTo>
                    <a:pt x="658" y="1"/>
                  </a:moveTo>
                  <a:cubicBezTo>
                    <a:pt x="160" y="1"/>
                    <a:pt x="1" y="766"/>
                    <a:pt x="530" y="924"/>
                  </a:cubicBezTo>
                  <a:lnTo>
                    <a:pt x="2369" y="1417"/>
                  </a:lnTo>
                  <a:cubicBezTo>
                    <a:pt x="2433" y="1440"/>
                    <a:pt x="2493" y="1450"/>
                    <a:pt x="2549" y="1450"/>
                  </a:cubicBezTo>
                  <a:cubicBezTo>
                    <a:pt x="3057" y="1450"/>
                    <a:pt x="3213" y="610"/>
                    <a:pt x="2615" y="507"/>
                  </a:cubicBezTo>
                  <a:lnTo>
                    <a:pt x="776" y="14"/>
                  </a:lnTo>
                  <a:cubicBezTo>
                    <a:pt x="735" y="5"/>
                    <a:pt x="695" y="1"/>
                    <a:pt x="6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07;p50">
              <a:extLst>
                <a:ext uri="{FF2B5EF4-FFF2-40B4-BE49-F238E27FC236}">
                  <a16:creationId xmlns:a16="http://schemas.microsoft.com/office/drawing/2014/main" id="{935622C6-7972-FAEA-2DB1-9949624B331E}"/>
                </a:ext>
              </a:extLst>
            </p:cNvPr>
            <p:cNvSpPr/>
            <p:nvPr/>
          </p:nvSpPr>
          <p:spPr>
            <a:xfrm>
              <a:off x="7977063" y="4248450"/>
              <a:ext cx="39875" cy="69725"/>
            </a:xfrm>
            <a:custGeom>
              <a:avLst/>
              <a:gdLst/>
              <a:ahLst/>
              <a:cxnLst/>
              <a:rect l="l" t="t" r="r" b="b"/>
              <a:pathLst>
                <a:path w="1595" h="2789" extrusionOk="0">
                  <a:moveTo>
                    <a:pt x="1019" y="1"/>
                  </a:moveTo>
                  <a:cubicBezTo>
                    <a:pt x="822" y="1"/>
                    <a:pt x="627" y="115"/>
                    <a:pt x="573" y="380"/>
                  </a:cubicBezTo>
                  <a:lnTo>
                    <a:pt x="80" y="2200"/>
                  </a:lnTo>
                  <a:cubicBezTo>
                    <a:pt x="1" y="2562"/>
                    <a:pt x="278" y="2789"/>
                    <a:pt x="552" y="2789"/>
                  </a:cubicBezTo>
                  <a:cubicBezTo>
                    <a:pt x="737" y="2789"/>
                    <a:pt x="921" y="2684"/>
                    <a:pt x="990" y="2447"/>
                  </a:cubicBezTo>
                  <a:lnTo>
                    <a:pt x="1483" y="607"/>
                  </a:lnTo>
                  <a:cubicBezTo>
                    <a:pt x="1595" y="238"/>
                    <a:pt x="1304" y="1"/>
                    <a:pt x="10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401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C18ACEFE-04BD-ED1B-EA61-BE5223F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8" y="779536"/>
            <a:ext cx="1638158" cy="3547431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92D3254-E1B0-4792-CFB0-F3C4A31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6" y="798033"/>
            <a:ext cx="1638158" cy="35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1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>
            <a:solidFill>
              <a:schemeClr val="accent5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lumMod val="50000"/>
            </a:schemeClr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accent6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1158</Words>
  <Application>Microsoft Macintosh PowerPoint</Application>
  <PresentationFormat>화면 슬라이드 쇼(16:9)</PresentationFormat>
  <Paragraphs>333</Paragraphs>
  <Slides>54</Slides>
  <Notes>52</Notes>
  <HiddenSlides>12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MapoPeacefull</vt:lpstr>
      <vt:lpstr>Arial</vt:lpstr>
      <vt:lpstr>Fira Code</vt:lpstr>
      <vt:lpstr>Nanum Brush Script</vt:lpstr>
      <vt:lpstr>Programming Language Workshop for Beginners by Slidesgo</vt:lpstr>
      <vt:lpstr>PowerPoint 프레젠테이션</vt:lpstr>
      <vt:lpstr>PowerPoint 프레젠테이션</vt:lpstr>
      <vt:lpstr>Introduce ‘Our Project’ {</vt:lpstr>
      <vt:lpstr>01</vt:lpstr>
      <vt:lpstr>01 {</vt:lpstr>
      <vt:lpstr>Necessity {</vt:lpstr>
      <vt:lpstr>02 {</vt:lpstr>
      <vt:lpstr>웹사이트 ‘구현 기능’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{</vt:lpstr>
      <vt:lpstr>TODO {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‘ComputerScience’ {</dc:title>
  <cp:lastModifiedBy>윤원재</cp:lastModifiedBy>
  <cp:revision>32</cp:revision>
  <dcterms:modified xsi:type="dcterms:W3CDTF">2023-06-07T04:33:05Z</dcterms:modified>
</cp:coreProperties>
</file>